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6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7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8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9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0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11.xml" ContentType="application/vnd.openxmlformats-officedocument.theme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theme/theme12.xml" ContentType="application/vnd.openxmlformats-officedocument.theme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3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theme/theme14.xml" ContentType="application/vnd.openxmlformats-officedocument.theme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theme/theme15.xml" ContentType="application/vnd.openxmlformats-officedocument.theme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theme/theme16.xml" ContentType="application/vnd.openxmlformats-officedocument.theme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theme/theme17.xml" ContentType="application/vnd.openxmlformats-officedocument.theme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theme/theme18.xml" ContentType="application/vnd.openxmlformats-officedocument.theme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theme/theme19.xml" ContentType="application/vnd.openxmlformats-officedocument.theme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theme/theme20.xml" ContentType="application/vnd.openxmlformats-officedocument.theme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4"/>
    <p:sldMasterId id="2147483722" r:id="rId5"/>
    <p:sldMasterId id="2147483745" r:id="rId6"/>
    <p:sldMasterId id="2147483762" r:id="rId7"/>
    <p:sldMasterId id="2147483775" r:id="rId8"/>
    <p:sldMasterId id="2147483794" r:id="rId9"/>
    <p:sldMasterId id="2147483813" r:id="rId10"/>
    <p:sldMasterId id="2147483832" r:id="rId11"/>
    <p:sldMasterId id="2147483850" r:id="rId12"/>
    <p:sldMasterId id="2147483865" r:id="rId13"/>
    <p:sldMasterId id="2147483873" r:id="rId14"/>
    <p:sldMasterId id="2147483927" r:id="rId15"/>
    <p:sldMasterId id="2147483960" r:id="rId16"/>
    <p:sldMasterId id="2147483977" r:id="rId17"/>
    <p:sldMasterId id="2147484050" r:id="rId18"/>
    <p:sldMasterId id="2147484085" r:id="rId19"/>
    <p:sldMasterId id="2147484120" r:id="rId20"/>
    <p:sldMasterId id="2147484155" r:id="rId21"/>
    <p:sldMasterId id="2147484190" r:id="rId22"/>
    <p:sldMasterId id="2147484225" r:id="rId23"/>
    <p:sldMasterId id="2147484260" r:id="rId24"/>
  </p:sldMasterIdLst>
  <p:notesMasterIdLst>
    <p:notesMasterId r:id="rId41"/>
  </p:notesMasterIdLst>
  <p:sldIdLst>
    <p:sldId id="319" r:id="rId25"/>
    <p:sldId id="353" r:id="rId26"/>
    <p:sldId id="446" r:id="rId27"/>
    <p:sldId id="448" r:id="rId28"/>
    <p:sldId id="460" r:id="rId29"/>
    <p:sldId id="466" r:id="rId30"/>
    <p:sldId id="461" r:id="rId31"/>
    <p:sldId id="465" r:id="rId32"/>
    <p:sldId id="462" r:id="rId33"/>
    <p:sldId id="463" r:id="rId34"/>
    <p:sldId id="464" r:id="rId35"/>
    <p:sldId id="456" r:id="rId36"/>
    <p:sldId id="403" r:id="rId37"/>
    <p:sldId id="457" r:id="rId38"/>
    <p:sldId id="354" r:id="rId39"/>
    <p:sldId id="445" r:id="rId4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60" userDrawn="1">
          <p15:clr>
            <a:srgbClr val="A4A3A4"/>
          </p15:clr>
        </p15:guide>
        <p15:guide id="4" pos="72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sar De la Torre" initials="CDlT" lastIdx="1" clrIdx="0">
    <p:extLst>
      <p:ext uri="{19B8F6BF-5375-455C-9EA6-DF929625EA0E}">
        <p15:presenceInfo xmlns:p15="http://schemas.microsoft.com/office/powerpoint/2012/main" userId="f9c14db2e5fef70d" providerId="Windows Live"/>
      </p:ext>
    </p:extLst>
  </p:cmAuthor>
  <p:cmAuthor id="2" name="Quique Martínez Alén" initials="QMA" lastIdx="3" clrIdx="1">
    <p:extLst>
      <p:ext uri="{19B8F6BF-5375-455C-9EA6-DF929625EA0E}">
        <p15:presenceInfo xmlns:p15="http://schemas.microsoft.com/office/powerpoint/2012/main" userId="1f6ab378f0aa94b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31A23"/>
    <a:srgbClr val="2F3C4C"/>
    <a:srgbClr val="CA6BDC"/>
    <a:srgbClr val="B957D2"/>
    <a:srgbClr val="3DDEF9"/>
    <a:srgbClr val="00BBF1"/>
    <a:srgbClr val="68217A"/>
    <a:srgbClr val="5CC3AF"/>
    <a:srgbClr val="D1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0486" autoAdjust="0"/>
  </p:normalViewPr>
  <p:slideViewPr>
    <p:cSldViewPr snapToGrid="0">
      <p:cViewPr>
        <p:scale>
          <a:sx n="75" d="100"/>
          <a:sy n="75" d="100"/>
        </p:scale>
        <p:origin x="989" y="173"/>
      </p:cViewPr>
      <p:guideLst>
        <p:guide orient="horz" pos="2160"/>
        <p:guide pos="3840"/>
        <p:guide orient="horz" pos="760"/>
        <p:guide pos="724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2.xml"/><Relationship Id="rId39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0.xml"/><Relationship Id="rId42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slide" Target="slides/slide16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0B884-28CF-4E59-B265-8795ED82B4CA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4AE01-8D2E-443E-BFE2-0DCC30D27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3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85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DF684-E55A-4400-B096-3A029DCCD2D1}" type="slidenum">
              <a:rPr lang="es-ES" smtClean="0">
                <a:solidFill>
                  <a:prstClr val="black"/>
                </a:solidFill>
              </a:rPr>
              <a:pPr/>
              <a:t>15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157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8.pn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8.pn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4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23.pn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17.pn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27.jpg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2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17.pn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27.jpg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23.png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7.png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27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23.png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17.png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/Relationships>
</file>

<file path=ppt/slideLayouts/_rels/slideLayout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27.jpg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23.png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17.png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27.jpg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23.png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17.png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27.jpg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2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17.png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/Relationships>
</file>

<file path=ppt/slideLayouts/_rels/slideLayout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/Relationships>
</file>

<file path=ppt/slideLayouts/_rels/slideLayout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/Relationships>
</file>

<file path=ppt/slideLayouts/_rels/slideLayout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27.jpg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6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85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74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lank Acc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524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519248" y="1562101"/>
            <a:ext cx="8015152" cy="4067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1" tIns="45697" rIns="91391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612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6702" y="1805271"/>
            <a:ext cx="7049316" cy="686983"/>
          </a:xfrm>
          <a:prstGeom prst="rect">
            <a:avLst/>
          </a:prstGeom>
        </p:spPr>
        <p:txBody>
          <a:bodyPr vert="horz" wrap="square" lIns="182880" tIns="182880" rIns="0" bIns="0" rtlCol="0" anchor="t" anchorCtr="0">
            <a:spAutoFit/>
          </a:bodyPr>
          <a:lstStyle>
            <a:lvl1pPr marL="574565" indent="-571390">
              <a:buNone/>
              <a:defRPr lang="en-US" sz="3200" b="1" spc="-100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  <a:lvl2pPr marL="346009" indent="-342834">
              <a:buNone/>
              <a:defRPr lang="en-US" spc="-50" baseline="0" dirty="0" smtClean="0">
                <a:solidFill>
                  <a:schemeClr val="tx1">
                    <a:alpha val="99000"/>
                  </a:schemeClr>
                </a:solidFill>
              </a:defRPr>
            </a:lvl2pPr>
          </a:lstStyle>
          <a:p>
            <a:pPr marL="3174" lvl="0" indent="0"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s-ES" dirty="0" smtClean="0"/>
              <a:t>Speaker </a:t>
            </a:r>
            <a:r>
              <a:rPr lang="es-ES" dirty="0" err="1" smtClean="0"/>
              <a:t>Name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1345" y="228601"/>
            <a:ext cx="11149439" cy="8309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5399" b="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About me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240000">
            <a:off x="8359521" y="1649192"/>
            <a:ext cx="3072384" cy="30723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02" y="4933260"/>
            <a:ext cx="2336293" cy="944901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76702" y="2510035"/>
            <a:ext cx="7049316" cy="686983"/>
          </a:xfrm>
          <a:prstGeom prst="rect">
            <a:avLst/>
          </a:prstGeom>
        </p:spPr>
        <p:txBody>
          <a:bodyPr vert="horz" wrap="square" lIns="182880" tIns="182880" rIns="0" bIns="0" rtlCol="0" anchor="t" anchorCtr="0">
            <a:spAutoFit/>
          </a:bodyPr>
          <a:lstStyle>
            <a:lvl1pPr>
              <a:defRPr lang="en-US" sz="3200" b="0" spc="-100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</a:lstStyle>
          <a:p>
            <a:pPr marL="3174" lvl="0" indent="0">
              <a:spcBef>
                <a:spcPts val="0"/>
              </a:spcBef>
              <a:spcAft>
                <a:spcPts val="900"/>
              </a:spcAft>
              <a:buSzPct val="80000"/>
              <a:buNone/>
            </a:pPr>
            <a:r>
              <a:rPr lang="es-ES" dirty="0" smtClean="0"/>
              <a:t>Speaker </a:t>
            </a:r>
            <a:r>
              <a:rPr lang="es-ES" dirty="0" err="1" smtClean="0"/>
              <a:t>background</a:t>
            </a:r>
            <a:r>
              <a:rPr lang="es-ES" dirty="0" smtClean="0"/>
              <a:t> &amp; </a:t>
            </a:r>
            <a:r>
              <a:rPr lang="es-ES" dirty="0" err="1" smtClean="0"/>
              <a:t>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032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537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60">
              <a:defRPr/>
            </a:pPr>
            <a:endParaRPr lang="en-US" sz="1733" dirty="0">
              <a:solidFill>
                <a:srgbClr val="2BB8E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1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60">
              <a:defRPr/>
            </a:pPr>
            <a:endParaRPr lang="en-US" sz="1733" dirty="0">
              <a:solidFill>
                <a:srgbClr val="2BB8EB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13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60">
              <a:defRPr/>
            </a:pPr>
            <a:endParaRPr lang="en-US" sz="1733" dirty="0">
              <a:solidFill>
                <a:srgbClr val="2BB8EB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5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60">
              <a:defRPr/>
            </a:pPr>
            <a:endParaRPr lang="en-US" sz="1733" dirty="0">
              <a:solidFill>
                <a:srgbClr val="2BB8EB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61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60">
              <a:defRPr/>
            </a:pPr>
            <a:endParaRPr lang="en-US" sz="1733" dirty="0">
              <a:solidFill>
                <a:srgbClr val="2BB8EB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66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r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39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80417"/>
            <a:ext cx="11151918" cy="771150"/>
          </a:xfrm>
        </p:spPr>
        <p:txBody>
          <a:bodyPr/>
          <a:lstStyle>
            <a:lvl1pPr>
              <a:defRPr>
                <a:solidFill>
                  <a:srgbClr val="6821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1001" y="1225699"/>
            <a:ext cx="11151918" cy="114942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solidFill>
                  <a:srgbClr val="68217A"/>
                </a:soli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133" spc="-51" baseline="0">
                <a:solidFill>
                  <a:srgbClr val="68217A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83407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reak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94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reak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62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reak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22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r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566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lank Acc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50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lank Acc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20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lank Acc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107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lank Acc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8151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lank Acc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8187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ianHa Title Only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1" y="6297619"/>
            <a:ext cx="4650647" cy="560381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427" tIns="170742" rIns="213427" bIns="17074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81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34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6"/>
            <a:ext cx="11653523" cy="132672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5294">
                <a:solidFill>
                  <a:schemeClr val="tx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tx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tx1"/>
                </a:solidFill>
              </a:defRPr>
            </a:lvl3pPr>
            <a:lvl4pPr marL="451172" indent="0">
              <a:buNone/>
              <a:defRPr>
                <a:solidFill>
                  <a:schemeClr val="tx1"/>
                </a:solidFill>
              </a:defRPr>
            </a:lvl4pPr>
            <a:lvl5pPr marL="672092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76939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00" y="1"/>
            <a:ext cx="11520000" cy="12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66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405331"/>
            <a:ext cx="2438400" cy="33654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36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72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40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99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80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34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r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983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reak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78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reak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47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reak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24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Content One Ti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44355" y="2082615"/>
            <a:ext cx="3881519" cy="3586208"/>
          </a:xfrm>
          <a:solidFill>
            <a:schemeClr val="accent3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6"/>
            <a:ext cx="7171399" cy="298896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5294">
                <a:solidFill>
                  <a:schemeClr val="tx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tx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tx1"/>
                </a:solidFill>
              </a:defRPr>
            </a:lvl3pPr>
            <a:lvl4pPr marL="451172" indent="0">
              <a:buNone/>
              <a:defRPr>
                <a:solidFill>
                  <a:schemeClr val="tx1"/>
                </a:solidFill>
              </a:defRPr>
            </a:lvl4pPr>
            <a:lvl5pPr marL="672092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52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r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66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lank Acc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46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lank Acc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18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lank Acc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820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lank Acc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464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lank Acc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3458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a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778409"/>
            <a:ext cx="11467744" cy="164968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867004" indent="-333465">
              <a:buFont typeface="Lucida Grande"/>
              <a:buChar char="—"/>
              <a:defRPr sz="1867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867393" indent="-266771">
              <a:buFont typeface="Lucida Grande"/>
              <a:buChar char="—"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12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868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778409"/>
            <a:ext cx="11467744" cy="164951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399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866933" indent="-333437">
              <a:buFont typeface="Lucida Grande"/>
              <a:buChar char="—"/>
              <a:defRPr sz="1867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867240" indent="-266748">
              <a:buFont typeface="Lucida Grande"/>
              <a:buChar char="—"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20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itle and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778409"/>
            <a:ext cx="11467744" cy="16495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399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533496" indent="0">
              <a:buFont typeface="Lucida Grande"/>
              <a:buNone/>
              <a:defRPr sz="1867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 marL="1066995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600492" indent="0">
              <a:buFont typeface="Lucida Grande"/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 marL="2133989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8861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98896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5294">
                <a:solidFill>
                  <a:schemeClr val="accent2"/>
                </a:solidFill>
              </a:defRPr>
            </a:lvl1pPr>
            <a:lvl2pPr marL="0" indent="0">
              <a:spcBef>
                <a:spcPts val="1059"/>
              </a:spcBef>
              <a:buNone/>
              <a:defRPr sz="1961"/>
            </a:lvl2pPr>
            <a:lvl3pPr marL="227142" indent="0">
              <a:buNone/>
              <a:tabLst/>
              <a:defRPr sz="1961"/>
            </a:lvl3pPr>
            <a:lvl4pPr marL="451172" indent="0">
              <a:buNone/>
              <a:defRPr/>
            </a:lvl4pPr>
            <a:lvl5pPr marL="672092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1100" y="1176725"/>
            <a:ext cx="2644453" cy="2644828"/>
          </a:xfrm>
          <a:solidFill>
            <a:srgbClr val="55C5E9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tx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238156" y="1176725"/>
            <a:ext cx="2689274" cy="264482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541100" y="3867937"/>
            <a:ext cx="2644453" cy="2689656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238156" y="3867937"/>
            <a:ext cx="2689274" cy="2689656"/>
          </a:xfrm>
          <a:solidFill>
            <a:schemeClr val="accent5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101515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9018" y="1198451"/>
            <a:ext cx="5393404" cy="16495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399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533496" indent="0">
              <a:buFont typeface="Lucida Grande"/>
              <a:buNone/>
              <a:defRPr sz="1867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 marL="1066995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600492" indent="0">
              <a:buFont typeface="Lucida Grande"/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 marL="2133989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447770" y="1198451"/>
            <a:ext cx="5393404" cy="16495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399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533496" indent="0">
              <a:buFont typeface="Lucida Grande"/>
              <a:buNone/>
              <a:defRPr sz="1867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 marL="1066995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600492" indent="0">
              <a:buFont typeface="Lucida Grande"/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 marL="2133989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57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9018" y="1198451"/>
            <a:ext cx="5393404" cy="164951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399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866933" indent="-333437">
              <a:buFont typeface="Lucida Grande"/>
              <a:buChar char="—"/>
              <a:defRPr sz="1867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867240" indent="-266748">
              <a:buFont typeface="Lucida Grande"/>
              <a:buChar char="—"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447770" y="1198451"/>
            <a:ext cx="5393404" cy="164951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399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866933" indent="-333437">
              <a:buFont typeface="Lucida Grande"/>
              <a:buChar char="—"/>
              <a:defRPr sz="1867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867240" indent="-266748">
              <a:buFont typeface="Lucida Grande"/>
              <a:buChar char="—"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1304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wo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9" y="2082616"/>
            <a:ext cx="5741331" cy="3586208"/>
          </a:xfrm>
          <a:prstGeom prst="rect">
            <a:avLst/>
          </a:prstGeom>
          <a:solidFill>
            <a:schemeClr val="accent5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7">
                <a:solidFill>
                  <a:srgbClr val="FFFFFF"/>
                </a:solidFill>
              </a:defRPr>
            </a:lvl2pPr>
            <a:lvl3pPr marL="227085" indent="0">
              <a:buNone/>
              <a:tabLst/>
              <a:defRPr sz="1867">
                <a:solidFill>
                  <a:srgbClr val="FFFFFF"/>
                </a:solidFill>
              </a:defRPr>
            </a:lvl3pPr>
            <a:lvl4pPr marL="451055" indent="0">
              <a:buNone/>
              <a:defRPr>
                <a:solidFill>
                  <a:srgbClr val="FFFFFF"/>
                </a:solidFill>
              </a:defRPr>
            </a:lvl4pPr>
            <a:lvl5pPr marL="671918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94584" y="2082616"/>
            <a:ext cx="5732176" cy="3586208"/>
          </a:xfrm>
          <a:prstGeom prst="rect">
            <a:avLst/>
          </a:prstGeom>
          <a:solidFill>
            <a:schemeClr val="bg2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7">
                <a:solidFill>
                  <a:srgbClr val="FFFFFF"/>
                </a:solidFill>
              </a:defRPr>
            </a:lvl2pPr>
            <a:lvl3pPr marL="227085" indent="0">
              <a:buNone/>
              <a:tabLst/>
              <a:defRPr sz="1867">
                <a:solidFill>
                  <a:srgbClr val="FFFFFF"/>
                </a:solidFill>
              </a:defRPr>
            </a:lvl3pPr>
            <a:lvl4pPr marL="451055" indent="0">
              <a:buNone/>
              <a:defRPr>
                <a:solidFill>
                  <a:srgbClr val="FFFFFF"/>
                </a:solidFill>
              </a:defRPr>
            </a:lvl4pPr>
            <a:lvl5pPr marL="671918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15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82616"/>
            <a:ext cx="3765304" cy="3586208"/>
          </a:xfrm>
          <a:prstGeom prst="rect">
            <a:avLst/>
          </a:prstGeom>
          <a:solidFill>
            <a:schemeClr val="accent2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7">
                <a:solidFill>
                  <a:srgbClr val="FFFFFF"/>
                </a:solidFill>
              </a:defRPr>
            </a:lvl2pPr>
            <a:lvl3pPr marL="227085" indent="0">
              <a:buNone/>
              <a:tabLst/>
              <a:defRPr sz="1867">
                <a:solidFill>
                  <a:srgbClr val="FFFFFF"/>
                </a:solidFill>
              </a:defRPr>
            </a:lvl3pPr>
            <a:lvl4pPr marL="451055" indent="0">
              <a:buNone/>
              <a:defRPr>
                <a:solidFill>
                  <a:srgbClr val="FFFFFF"/>
                </a:solidFill>
              </a:defRPr>
            </a:lvl4pPr>
            <a:lvl5pPr marL="671918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99417" y="2082616"/>
            <a:ext cx="3765304" cy="35862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7">
                <a:solidFill>
                  <a:srgbClr val="FFFFFF"/>
                </a:solidFill>
              </a:defRPr>
            </a:lvl2pPr>
            <a:lvl3pPr marL="227085" indent="0">
              <a:buNone/>
              <a:tabLst/>
              <a:defRPr sz="1867">
                <a:solidFill>
                  <a:srgbClr val="FFFFFF"/>
                </a:solidFill>
              </a:defRPr>
            </a:lvl3pPr>
            <a:lvl4pPr marL="451055" indent="0">
              <a:buNone/>
              <a:defRPr>
                <a:solidFill>
                  <a:srgbClr val="FFFFFF"/>
                </a:solidFill>
              </a:defRPr>
            </a:lvl4pPr>
            <a:lvl5pPr marL="671918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44355" y="2082616"/>
            <a:ext cx="3765304" cy="3586208"/>
          </a:xfrm>
          <a:prstGeom prst="rect">
            <a:avLst/>
          </a:prstGeom>
          <a:solidFill>
            <a:schemeClr val="bg1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7">
                <a:solidFill>
                  <a:srgbClr val="FFFFFF"/>
                </a:solidFill>
              </a:defRPr>
            </a:lvl2pPr>
            <a:lvl3pPr marL="227085" indent="0">
              <a:buNone/>
              <a:tabLst/>
              <a:defRPr sz="1867">
                <a:solidFill>
                  <a:srgbClr val="FFFFFF"/>
                </a:solidFill>
              </a:defRPr>
            </a:lvl3pPr>
            <a:lvl4pPr marL="451055" indent="0">
              <a:buNone/>
              <a:defRPr>
                <a:solidFill>
                  <a:srgbClr val="FFFFFF"/>
                </a:solidFill>
              </a:defRPr>
            </a:lvl4pPr>
            <a:lvl5pPr marL="671918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31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Content Ti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82616"/>
            <a:ext cx="3765304" cy="3586208"/>
          </a:xfrm>
          <a:prstGeom prst="rect">
            <a:avLst/>
          </a:prstGeom>
          <a:solidFill>
            <a:schemeClr val="accent3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7">
                <a:solidFill>
                  <a:srgbClr val="FFFFFF"/>
                </a:solidFill>
              </a:defRPr>
            </a:lvl2pPr>
            <a:lvl3pPr marL="227085" indent="0">
              <a:buNone/>
              <a:tabLst/>
              <a:defRPr sz="1867">
                <a:solidFill>
                  <a:srgbClr val="FFFFFF"/>
                </a:solidFill>
              </a:defRPr>
            </a:lvl3pPr>
            <a:lvl4pPr marL="451055" indent="0">
              <a:buNone/>
              <a:defRPr>
                <a:solidFill>
                  <a:srgbClr val="FFFFFF"/>
                </a:solidFill>
              </a:defRPr>
            </a:lvl4pPr>
            <a:lvl5pPr marL="671918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140353" y="2087848"/>
            <a:ext cx="7686409" cy="35830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863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399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itle Only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1" y="6297620"/>
            <a:ext cx="4650647" cy="560381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403" tIns="170723" rIns="213403" bIns="17072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808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99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717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Emphasis Content One Ti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535175" y="2082616"/>
            <a:ext cx="4303205" cy="3586208"/>
          </a:xfrm>
          <a:prstGeom prst="rect">
            <a:avLst/>
          </a:prstGeom>
          <a:solidFill>
            <a:schemeClr val="tx1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7">
                <a:solidFill>
                  <a:srgbClr val="FFFFFF"/>
                </a:solidFill>
              </a:defRPr>
            </a:lvl2pPr>
            <a:lvl3pPr marL="227085" indent="0">
              <a:buNone/>
              <a:tabLst/>
              <a:defRPr sz="1867">
                <a:solidFill>
                  <a:srgbClr val="FFFFFF"/>
                </a:solidFill>
              </a:defRPr>
            </a:lvl3pPr>
            <a:lvl4pPr marL="451055" indent="0">
              <a:buNone/>
              <a:defRPr>
                <a:solidFill>
                  <a:srgbClr val="FFFFFF"/>
                </a:solidFill>
              </a:defRPr>
            </a:lvl4pPr>
            <a:lvl5pPr marL="671918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59018" y="2091587"/>
            <a:ext cx="7179439" cy="16495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399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533496" indent="0">
              <a:buFont typeface="Lucida Grande"/>
              <a:buNone/>
              <a:defRPr sz="1867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 marL="1066995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600492" indent="0">
              <a:buFont typeface="Lucida Grande"/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 marL="2133989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62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Four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136203" y="1187623"/>
            <a:ext cx="3287171" cy="2644828"/>
          </a:xfrm>
          <a:prstGeom prst="rect">
            <a:avLst/>
          </a:prstGeom>
          <a:solidFill>
            <a:srgbClr val="E51489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7">
                <a:solidFill>
                  <a:srgbClr val="FFFFFF"/>
                </a:solidFill>
              </a:defRPr>
            </a:lvl2pPr>
            <a:lvl3pPr marL="227085" indent="0">
              <a:buNone/>
              <a:tabLst/>
              <a:defRPr sz="1867">
                <a:solidFill>
                  <a:schemeClr val="bg1"/>
                </a:solidFill>
              </a:defRPr>
            </a:lvl3pPr>
            <a:lvl4pPr marL="451055" indent="0">
              <a:buNone/>
              <a:defRPr>
                <a:solidFill>
                  <a:schemeClr val="bg1"/>
                </a:solidFill>
              </a:defRPr>
            </a:lvl4pPr>
            <a:lvl5pPr marL="671918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479824" y="1176726"/>
            <a:ext cx="3346937" cy="2644828"/>
          </a:xfrm>
          <a:prstGeom prst="rect">
            <a:avLst/>
          </a:prstGeom>
          <a:solidFill>
            <a:srgbClr val="E51489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7">
                <a:solidFill>
                  <a:srgbClr val="FFFFFF"/>
                </a:solidFill>
              </a:defRPr>
            </a:lvl2pPr>
            <a:lvl3pPr marL="227085" indent="0">
              <a:buNone/>
              <a:tabLst/>
              <a:defRPr sz="1867">
                <a:solidFill>
                  <a:schemeClr val="bg1"/>
                </a:solidFill>
              </a:defRPr>
            </a:lvl3pPr>
            <a:lvl4pPr marL="451055" indent="0">
              <a:buNone/>
              <a:defRPr>
                <a:solidFill>
                  <a:schemeClr val="bg1"/>
                </a:solidFill>
              </a:defRPr>
            </a:lvl4pPr>
            <a:lvl5pPr marL="671918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136204" y="3867937"/>
            <a:ext cx="3287171" cy="2689656"/>
          </a:xfrm>
          <a:prstGeom prst="rect">
            <a:avLst/>
          </a:prstGeom>
          <a:solidFill>
            <a:srgbClr val="E51489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7">
                <a:solidFill>
                  <a:srgbClr val="FFFFFF"/>
                </a:solidFill>
              </a:defRPr>
            </a:lvl2pPr>
            <a:lvl3pPr marL="227085" indent="0">
              <a:buNone/>
              <a:tabLst/>
              <a:defRPr sz="1867">
                <a:solidFill>
                  <a:schemeClr val="bg1"/>
                </a:solidFill>
              </a:defRPr>
            </a:lvl3pPr>
            <a:lvl4pPr marL="451055" indent="0">
              <a:buNone/>
              <a:defRPr>
                <a:solidFill>
                  <a:schemeClr val="bg1"/>
                </a:solidFill>
              </a:defRPr>
            </a:lvl4pPr>
            <a:lvl5pPr marL="671918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479824" y="3867937"/>
            <a:ext cx="3346937" cy="2689656"/>
          </a:xfrm>
          <a:prstGeom prst="rect">
            <a:avLst/>
          </a:prstGeom>
          <a:solidFill>
            <a:srgbClr val="E51489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7">
                <a:solidFill>
                  <a:srgbClr val="FFFFFF"/>
                </a:solidFill>
              </a:defRPr>
            </a:lvl2pPr>
            <a:lvl3pPr marL="227085" indent="0">
              <a:buNone/>
              <a:tabLst/>
              <a:defRPr sz="1867">
                <a:solidFill>
                  <a:schemeClr val="bg1"/>
                </a:solidFill>
              </a:defRPr>
            </a:lvl3pPr>
            <a:lvl4pPr marL="451055" indent="0">
              <a:buNone/>
              <a:defRPr>
                <a:solidFill>
                  <a:schemeClr val="bg1"/>
                </a:solidFill>
              </a:defRPr>
            </a:lvl4pPr>
            <a:lvl5pPr marL="671918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59018" y="1198451"/>
            <a:ext cx="4767133" cy="16495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399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533496" indent="0">
              <a:buFont typeface="Lucida Grande"/>
              <a:buNone/>
              <a:defRPr sz="1867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 marL="1066995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600492" indent="0">
              <a:buFont typeface="Lucida Grande"/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 marL="2133989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63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979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83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16706" y="1690688"/>
            <a:ext cx="11158586" cy="181588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1497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rgbClr val="00B0F0"/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rgbClr val="00B0F0"/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rgbClr val="00B0F0"/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rgbClr val="00B0F0"/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rgbClr val="00B0F0"/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274641" y="0"/>
            <a:ext cx="11917359" cy="142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82305" tIns="41153" rIns="82305" bIns="41153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endParaRPr lang="en-US" sz="1600">
              <a:solidFill>
                <a:srgbClr val="292929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Content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42187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2799C8-5EF3-4A7F-80DF-2CEB4CDAAAC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B8CCEB-628E-48E2-8CA7-3D83B26256E8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18453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 Non-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4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6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8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274641" y="0"/>
            <a:ext cx="11917359" cy="142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82305" tIns="41153" rIns="82305" bIns="41153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endParaRPr lang="en-US" sz="1600">
              <a:solidFill>
                <a:srgbClr val="292929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Content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26917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B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686216" y="2841692"/>
            <a:ext cx="8829923" cy="747897"/>
          </a:xfrm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en-US" sz="5400" b="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Section title</a:t>
            </a:r>
          </a:p>
        </p:txBody>
      </p:sp>
      <p:pic>
        <p:nvPicPr>
          <p:cNvPr id="11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7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7" y="3977096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0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0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7" y="3977096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0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56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reak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9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14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r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9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4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lank Acc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23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702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lank Acc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321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lank Acc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0158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lank Acc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1152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lank Acc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799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7706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1" tIns="45697" rIns="91391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612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1" tIns="45697" rIns="91391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612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686217" y="2800174"/>
            <a:ext cx="8829923" cy="83093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en-US" sz="5399" b="0" cap="none" spc="-100" baseline="0" dirty="0" smtClean="0">
                <a:ln w="3175"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Section title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33681" y="2631409"/>
            <a:ext cx="1809714" cy="1093370"/>
            <a:chOff x="1411369" y="3975421"/>
            <a:chExt cx="1714604" cy="1035908"/>
          </a:xfrm>
        </p:grpSpPr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900471" y="3975421"/>
              <a:ext cx="1225502" cy="656717"/>
            </a:xfrm>
            <a:custGeom>
              <a:avLst/>
              <a:gdLst>
                <a:gd name="T0" fmla="*/ 138 w 189"/>
                <a:gd name="T1" fmla="*/ 0 h 101"/>
                <a:gd name="T2" fmla="*/ 94 w 189"/>
                <a:gd name="T3" fmla="*/ 26 h 101"/>
                <a:gd name="T4" fmla="*/ 75 w 189"/>
                <a:gd name="T5" fmla="*/ 21 h 101"/>
                <a:gd name="T6" fmla="*/ 40 w 189"/>
                <a:gd name="T7" fmla="*/ 42 h 101"/>
                <a:gd name="T8" fmla="*/ 29 w 189"/>
                <a:gd name="T9" fmla="*/ 40 h 101"/>
                <a:gd name="T10" fmla="*/ 0 w 189"/>
                <a:gd name="T11" fmla="*/ 64 h 101"/>
                <a:gd name="T12" fmla="*/ 11 w 189"/>
                <a:gd name="T13" fmla="*/ 62 h 101"/>
                <a:gd name="T14" fmla="*/ 30 w 189"/>
                <a:gd name="T15" fmla="*/ 66 h 101"/>
                <a:gd name="T16" fmla="*/ 82 w 189"/>
                <a:gd name="T17" fmla="*/ 39 h 101"/>
                <a:gd name="T18" fmla="*/ 145 w 189"/>
                <a:gd name="T19" fmla="*/ 101 h 101"/>
                <a:gd name="T20" fmla="*/ 189 w 189"/>
                <a:gd name="T21" fmla="*/ 51 h 101"/>
                <a:gd name="T22" fmla="*/ 138 w 189"/>
                <a:gd name="T2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01">
                  <a:moveTo>
                    <a:pt x="138" y="0"/>
                  </a:moveTo>
                  <a:cubicBezTo>
                    <a:pt x="119" y="0"/>
                    <a:pt x="103" y="10"/>
                    <a:pt x="94" y="26"/>
                  </a:cubicBezTo>
                  <a:cubicBezTo>
                    <a:pt x="89" y="23"/>
                    <a:pt x="82" y="21"/>
                    <a:pt x="75" y="21"/>
                  </a:cubicBezTo>
                  <a:cubicBezTo>
                    <a:pt x="60" y="21"/>
                    <a:pt x="46" y="30"/>
                    <a:pt x="40" y="42"/>
                  </a:cubicBezTo>
                  <a:cubicBezTo>
                    <a:pt x="36" y="41"/>
                    <a:pt x="33" y="40"/>
                    <a:pt x="29" y="40"/>
                  </a:cubicBezTo>
                  <a:cubicBezTo>
                    <a:pt x="15" y="40"/>
                    <a:pt x="3" y="50"/>
                    <a:pt x="0" y="64"/>
                  </a:cubicBezTo>
                  <a:cubicBezTo>
                    <a:pt x="3" y="63"/>
                    <a:pt x="7" y="62"/>
                    <a:pt x="11" y="62"/>
                  </a:cubicBezTo>
                  <a:cubicBezTo>
                    <a:pt x="17" y="62"/>
                    <a:pt x="24" y="64"/>
                    <a:pt x="30" y="66"/>
                  </a:cubicBezTo>
                  <a:cubicBezTo>
                    <a:pt x="42" y="49"/>
                    <a:pt x="61" y="39"/>
                    <a:pt x="82" y="39"/>
                  </a:cubicBezTo>
                  <a:cubicBezTo>
                    <a:pt x="117" y="39"/>
                    <a:pt x="145" y="67"/>
                    <a:pt x="145" y="101"/>
                  </a:cubicBezTo>
                  <a:cubicBezTo>
                    <a:pt x="170" y="98"/>
                    <a:pt x="189" y="77"/>
                    <a:pt x="189" y="51"/>
                  </a:cubicBezTo>
                  <a:cubicBezTo>
                    <a:pt x="189" y="22"/>
                    <a:pt x="167" y="0"/>
                    <a:pt x="1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1"/>
              <a:endParaRPr lang="en-US" sz="1767" dirty="0">
                <a:solidFill>
                  <a:srgbClr val="292929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1411369" y="4269433"/>
              <a:ext cx="1390368" cy="741896"/>
            </a:xfrm>
            <a:custGeom>
              <a:avLst/>
              <a:gdLst>
                <a:gd name="T0" fmla="*/ 157 w 214"/>
                <a:gd name="T1" fmla="*/ 0 h 114"/>
                <a:gd name="T2" fmla="*/ 107 w 214"/>
                <a:gd name="T3" fmla="*/ 29 h 114"/>
                <a:gd name="T4" fmla="*/ 86 w 214"/>
                <a:gd name="T5" fmla="*/ 23 h 114"/>
                <a:gd name="T6" fmla="*/ 46 w 214"/>
                <a:gd name="T7" fmla="*/ 48 h 114"/>
                <a:gd name="T8" fmla="*/ 34 w 214"/>
                <a:gd name="T9" fmla="*/ 45 h 114"/>
                <a:gd name="T10" fmla="*/ 0 w 214"/>
                <a:gd name="T11" fmla="*/ 80 h 114"/>
                <a:gd name="T12" fmla="*/ 34 w 214"/>
                <a:gd name="T13" fmla="*/ 114 h 114"/>
                <a:gd name="T14" fmla="*/ 86 w 214"/>
                <a:gd name="T15" fmla="*/ 114 h 114"/>
                <a:gd name="T16" fmla="*/ 157 w 214"/>
                <a:gd name="T17" fmla="*/ 114 h 114"/>
                <a:gd name="T18" fmla="*/ 214 w 214"/>
                <a:gd name="T19" fmla="*/ 57 h 114"/>
                <a:gd name="T20" fmla="*/ 157 w 214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14">
                  <a:moveTo>
                    <a:pt x="157" y="0"/>
                  </a:moveTo>
                  <a:cubicBezTo>
                    <a:pt x="136" y="0"/>
                    <a:pt x="117" y="11"/>
                    <a:pt x="107" y="29"/>
                  </a:cubicBezTo>
                  <a:cubicBezTo>
                    <a:pt x="101" y="25"/>
                    <a:pt x="94" y="23"/>
                    <a:pt x="86" y="23"/>
                  </a:cubicBezTo>
                  <a:cubicBezTo>
                    <a:pt x="69" y="23"/>
                    <a:pt x="54" y="33"/>
                    <a:pt x="46" y="48"/>
                  </a:cubicBezTo>
                  <a:cubicBezTo>
                    <a:pt x="42" y="46"/>
                    <a:pt x="38" y="45"/>
                    <a:pt x="34" y="45"/>
                  </a:cubicBezTo>
                  <a:cubicBezTo>
                    <a:pt x="15" y="45"/>
                    <a:pt x="0" y="61"/>
                    <a:pt x="0" y="80"/>
                  </a:cubicBezTo>
                  <a:cubicBezTo>
                    <a:pt x="0" y="99"/>
                    <a:pt x="15" y="114"/>
                    <a:pt x="34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89" y="114"/>
                    <a:pt x="214" y="89"/>
                    <a:pt x="214" y="57"/>
                  </a:cubicBezTo>
                  <a:cubicBezTo>
                    <a:pt x="214" y="25"/>
                    <a:pt x="189" y="0"/>
                    <a:pt x="1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1"/>
              <a:endParaRPr lang="en-US" sz="1767" dirty="0">
                <a:solidFill>
                  <a:srgbClr val="29292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530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 Non-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42" y="1825625"/>
            <a:ext cx="11079159" cy="435133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112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225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337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449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274642" y="1"/>
            <a:ext cx="11917359" cy="142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82293" tIns="41147" rIns="82293" bIns="41147" numCol="1" rtlCol="0" anchor="t" anchorCtr="0" compatLnSpc="1">
            <a:prstTxWarp prst="textNoShape">
              <a:avLst/>
            </a:prstTxWarp>
          </a:bodyPr>
          <a:lstStyle/>
          <a:p>
            <a:pPr algn="ctr" defTabSz="1218753"/>
            <a:endParaRPr lang="en-US" sz="1600">
              <a:solidFill>
                <a:srgbClr val="292929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74642" y="365126"/>
            <a:ext cx="11079159" cy="132556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Content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4454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Dos columnas con 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00" y="0"/>
            <a:ext cx="115200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66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1" y="1535113"/>
            <a:ext cx="5661157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133" b="1">
                <a:solidFill>
                  <a:schemeClr val="tx2"/>
                </a:solidFill>
              </a:defRPr>
            </a:lvl1pPr>
            <a:lvl2pPr marL="609498" indent="0">
              <a:buNone/>
              <a:defRPr sz="2666" b="1"/>
            </a:lvl2pPr>
            <a:lvl3pPr marL="1218996" indent="0">
              <a:buNone/>
              <a:defRPr sz="2400" b="1"/>
            </a:lvl3pPr>
            <a:lvl4pPr marL="1828494" indent="0">
              <a:buNone/>
              <a:defRPr sz="2133" b="1"/>
            </a:lvl4pPr>
            <a:lvl5pPr marL="2437991" indent="0">
              <a:buNone/>
              <a:defRPr sz="2133" b="1"/>
            </a:lvl5pPr>
            <a:lvl6pPr marL="3047489" indent="0">
              <a:buNone/>
              <a:defRPr sz="2133" b="1"/>
            </a:lvl6pPr>
            <a:lvl7pPr marL="3656988" indent="0">
              <a:buNone/>
              <a:defRPr sz="2133" b="1"/>
            </a:lvl7pPr>
            <a:lvl8pPr marL="4266485" indent="0">
              <a:buNone/>
              <a:defRPr sz="2133" b="1"/>
            </a:lvl8pPr>
            <a:lvl9pPr marL="4875983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5361" y="2174875"/>
            <a:ext cx="5661157" cy="3951288"/>
          </a:xfrm>
          <a:prstGeom prst="rect">
            <a:avLst/>
          </a:prstGeom>
        </p:spPr>
        <p:txBody>
          <a:bodyPr/>
          <a:lstStyle>
            <a:lvl1pPr marL="457124" indent="-457124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>
                <a:solidFill>
                  <a:schemeClr val="tx2"/>
                </a:solidFill>
              </a:defRPr>
            </a:lvl1pPr>
            <a:lvl2pPr marL="990434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6">
                <a:solidFill>
                  <a:schemeClr val="tx2"/>
                </a:solidFill>
              </a:defRPr>
            </a:lvl2pPr>
            <a:lvl3pPr marL="1599932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6">
                <a:solidFill>
                  <a:schemeClr val="tx2"/>
                </a:solidFill>
              </a:defRPr>
            </a:lvl3pPr>
            <a:lvl4pPr marL="2209430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2"/>
                </a:solidFill>
              </a:defRPr>
            </a:lvl4pPr>
            <a:lvl5pPr marL="2666553" indent="-228562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467">
                <a:solidFill>
                  <a:schemeClr val="tx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663270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133" b="1">
                <a:solidFill>
                  <a:schemeClr val="tx2"/>
                </a:solidFill>
              </a:defRPr>
            </a:lvl1pPr>
            <a:lvl2pPr marL="609498" indent="0">
              <a:buNone/>
              <a:defRPr sz="2666" b="1"/>
            </a:lvl2pPr>
            <a:lvl3pPr marL="1218996" indent="0">
              <a:buNone/>
              <a:defRPr sz="2400" b="1"/>
            </a:lvl3pPr>
            <a:lvl4pPr marL="1828494" indent="0">
              <a:buNone/>
              <a:defRPr sz="2133" b="1"/>
            </a:lvl4pPr>
            <a:lvl5pPr marL="2437991" indent="0">
              <a:buNone/>
              <a:defRPr sz="2133" b="1"/>
            </a:lvl5pPr>
            <a:lvl6pPr marL="3047489" indent="0">
              <a:buNone/>
              <a:defRPr sz="2133" b="1"/>
            </a:lvl6pPr>
            <a:lvl7pPr marL="3656988" indent="0">
              <a:buNone/>
              <a:defRPr sz="2133" b="1"/>
            </a:lvl7pPr>
            <a:lvl8pPr marL="4266485" indent="0">
              <a:buNone/>
              <a:defRPr sz="2133" b="1"/>
            </a:lvl8pPr>
            <a:lvl9pPr marL="4875983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663270" cy="3951288"/>
          </a:xfrm>
          <a:prstGeom prst="rect">
            <a:avLst/>
          </a:prstGeom>
        </p:spPr>
        <p:txBody>
          <a:bodyPr/>
          <a:lstStyle>
            <a:lvl1pPr marL="457124" indent="-457124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>
                <a:solidFill>
                  <a:schemeClr val="tx2"/>
                </a:solidFill>
              </a:defRPr>
            </a:lvl1pPr>
            <a:lvl2pPr marL="990434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6">
                <a:solidFill>
                  <a:schemeClr val="tx2"/>
                </a:solidFill>
              </a:defRPr>
            </a:lvl2pPr>
            <a:lvl3pPr marL="1599932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6">
                <a:solidFill>
                  <a:schemeClr val="tx2"/>
                </a:solidFill>
              </a:defRPr>
            </a:lvl3pPr>
            <a:lvl4pPr marL="2209430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2"/>
                </a:solidFill>
              </a:defRPr>
            </a:lvl4pPr>
            <a:lvl5pPr marL="2666553" indent="-228562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467">
                <a:solidFill>
                  <a:schemeClr val="tx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13" name="Rectangle 12"/>
          <p:cNvSpPr/>
          <p:nvPr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405331"/>
            <a:ext cx="2438400" cy="33654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661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a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778408"/>
            <a:ext cx="11467744" cy="164968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867025" indent="-333473">
              <a:buFont typeface="Lucida Grande"/>
              <a:buChar char="—"/>
              <a:defRPr sz="1866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867440" indent="-266777">
              <a:buFont typeface="Lucida Grande"/>
              <a:buChar char="—"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3776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a Title and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778408"/>
            <a:ext cx="11467744" cy="1649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533553" indent="0">
              <a:buFont typeface="Lucida Grande"/>
              <a:buNone/>
              <a:defRPr sz="1866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 marL="1067109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600664" indent="0">
              <a:buFont typeface="Lucida Grande"/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 marL="2134218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107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5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519248" y="1562101"/>
            <a:ext cx="8015152" cy="4067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1" tIns="45697" rIns="91391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612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6702" y="1805271"/>
            <a:ext cx="7049316" cy="686983"/>
          </a:xfrm>
          <a:prstGeom prst="rect">
            <a:avLst/>
          </a:prstGeom>
        </p:spPr>
        <p:txBody>
          <a:bodyPr vert="horz" wrap="square" lIns="182880" tIns="182880" rIns="0" bIns="0" rtlCol="0" anchor="t" anchorCtr="0">
            <a:spAutoFit/>
          </a:bodyPr>
          <a:lstStyle>
            <a:lvl1pPr marL="574565" indent="-571390">
              <a:buNone/>
              <a:defRPr lang="en-US" sz="3200" b="1" spc="-100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  <a:lvl2pPr marL="346009" indent="-342834">
              <a:buNone/>
              <a:defRPr lang="en-US" spc="-50" baseline="0" dirty="0" smtClean="0">
                <a:solidFill>
                  <a:schemeClr val="tx1">
                    <a:alpha val="99000"/>
                  </a:schemeClr>
                </a:solidFill>
              </a:defRPr>
            </a:lvl2pPr>
          </a:lstStyle>
          <a:p>
            <a:pPr marL="3174" lvl="0" indent="0"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s-ES" dirty="0" smtClean="0"/>
              <a:t>Speaker </a:t>
            </a:r>
            <a:r>
              <a:rPr lang="es-ES" dirty="0" err="1" smtClean="0"/>
              <a:t>Name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1345" y="228601"/>
            <a:ext cx="11149439" cy="8309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5399" b="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About me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240000">
            <a:off x="8359521" y="1649192"/>
            <a:ext cx="3072384" cy="30723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02" y="4933260"/>
            <a:ext cx="2336293" cy="944901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76702" y="2510035"/>
            <a:ext cx="7049316" cy="686983"/>
          </a:xfrm>
          <a:prstGeom prst="rect">
            <a:avLst/>
          </a:prstGeom>
        </p:spPr>
        <p:txBody>
          <a:bodyPr vert="horz" wrap="square" lIns="182880" tIns="182880" rIns="0" bIns="0" rtlCol="0" anchor="t" anchorCtr="0">
            <a:spAutoFit/>
          </a:bodyPr>
          <a:lstStyle>
            <a:lvl1pPr>
              <a:defRPr lang="en-US" sz="3200" b="0" spc="-100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</a:lstStyle>
          <a:p>
            <a:pPr marL="3174" lvl="0" indent="0">
              <a:spcBef>
                <a:spcPts val="0"/>
              </a:spcBef>
              <a:spcAft>
                <a:spcPts val="900"/>
              </a:spcAft>
              <a:buSzPct val="80000"/>
              <a:buNone/>
            </a:pPr>
            <a:r>
              <a:rPr lang="es-ES" dirty="0" smtClean="0"/>
              <a:t>Speaker </a:t>
            </a:r>
            <a:r>
              <a:rPr lang="es-ES" dirty="0" err="1" smtClean="0"/>
              <a:t>background</a:t>
            </a:r>
            <a:r>
              <a:rPr lang="es-ES" dirty="0" smtClean="0"/>
              <a:t> &amp; </a:t>
            </a:r>
            <a:r>
              <a:rPr lang="es-ES" dirty="0" err="1" smtClean="0"/>
              <a:t>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5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236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a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256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58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3911"/>
            <a:fld id="{6462A47D-C1F7-4E0F-951E-B5B619DD10FA}" type="datetimeFigureOut">
              <a:rPr lang="en-US" sz="1733" smtClean="0">
                <a:solidFill>
                  <a:srgbClr val="616161"/>
                </a:solidFill>
              </a:rPr>
              <a:pPr defTabSz="913911"/>
              <a:t>5/14/2015</a:t>
            </a:fld>
            <a:endParaRPr lang="en-US" sz="1733">
              <a:solidFill>
                <a:srgbClr val="61616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3911"/>
            <a:endParaRPr lang="en-US" sz="1733">
              <a:solidFill>
                <a:srgbClr val="61616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3911"/>
            <a:fld id="{EC57C270-3FD0-4550-A13B-29DEAD96FFE4}" type="slidenum">
              <a:rPr lang="en-US" sz="1733" smtClean="0">
                <a:solidFill>
                  <a:srgbClr val="616161"/>
                </a:solidFill>
              </a:rPr>
              <a:pPr defTabSz="913911"/>
              <a:t>‹#›</a:t>
            </a:fld>
            <a:endParaRPr lang="en-US" sz="1733">
              <a:solidFill>
                <a:srgbClr val="6161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06285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69" y="474236"/>
            <a:ext cx="1775509" cy="380393"/>
          </a:xfrm>
          <a:prstGeom prst="rect">
            <a:avLst/>
          </a:prstGeom>
        </p:spPr>
      </p:pic>
      <p:pic>
        <p:nvPicPr>
          <p:cNvPr id="6" name="TechEd 2014 logo whit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38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1008"/>
            <a:ext cx="12191999" cy="6855984"/>
          </a:xfrm>
          <a:prstGeom prst="rect">
            <a:avLst/>
          </a:prstGeom>
        </p:spPr>
      </p:pic>
      <p:sp>
        <p:nvSpPr>
          <p:cNvPr id="14" name="Dark gradation bottom"/>
          <p:cNvSpPr/>
          <p:nvPr userDrawn="1"/>
        </p:nvSpPr>
        <p:spPr bwMode="gray">
          <a:xfrm flipV="1">
            <a:off x="0" y="-3"/>
            <a:ext cx="12202081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3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Dark gradation top"/>
          <p:cNvSpPr/>
          <p:nvPr userDrawn="1"/>
        </p:nvSpPr>
        <p:spPr bwMode="gray">
          <a:xfrm>
            <a:off x="0" y="-1007"/>
            <a:ext cx="1220208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269239" y="2084172"/>
            <a:ext cx="6274974" cy="358620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1"/>
            <a:ext cx="6276530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39" y="4146242"/>
            <a:ext cx="6274974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2" name="TechEd 2014 logo whit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8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11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788" y="440042"/>
            <a:ext cx="2907036" cy="1257969"/>
          </a:xfrm>
          <a:prstGeom prst="rect">
            <a:avLst/>
          </a:prstGeom>
        </p:spPr>
      </p:pic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3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69239" y="2084172"/>
            <a:ext cx="8067823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8067762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0" name="TechEd 2014 logo whit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788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7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342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pic>
        <p:nvPicPr>
          <p:cNvPr id="5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5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255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554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87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52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268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3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059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311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29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376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45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32865"/>
      </p:ext>
    </p:extLst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7767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477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7267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886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7551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 smtClean="0"/>
              <a:t>“Sample quote goes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62953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 smtClean="0"/>
              <a:t>“	Add a quote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Author’s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795432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069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1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6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5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256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0550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728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112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165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09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722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280421"/>
            <a:ext cx="11151917" cy="77115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7954" y="1402082"/>
            <a:ext cx="11151917" cy="21879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23254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/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2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/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1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10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982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67024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23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9623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78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096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572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4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293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023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15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ss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7361" y="1097281"/>
            <a:ext cx="11284904" cy="2606040"/>
          </a:xfrm>
        </p:spPr>
        <p:txBody>
          <a:bodyPr anchor="b"/>
          <a:lstStyle>
            <a:lvl1pPr algn="l">
              <a:defRPr sz="6000" baseline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Session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361" y="3789998"/>
            <a:ext cx="11284904" cy="446336"/>
          </a:xfrm>
        </p:spPr>
        <p:txBody>
          <a:bodyPr/>
          <a:lstStyle>
            <a:lvl1pPr marL="0" indent="0" algn="l">
              <a:buNone/>
              <a:defRPr sz="2400" b="1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Speaker </a:t>
            </a:r>
            <a:r>
              <a:rPr lang="es-ES" dirty="0" err="1" smtClean="0"/>
              <a:t>Name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467361" y="5176520"/>
            <a:ext cx="1808480" cy="131673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 smtClean="0"/>
              <a:t>Company /</a:t>
            </a:r>
            <a:r>
              <a:rPr lang="es-ES" dirty="0" err="1" smtClean="0"/>
              <a:t>Community</a:t>
            </a:r>
            <a:r>
              <a:rPr lang="es-ES" dirty="0" smtClean="0"/>
              <a:t> Logo</a:t>
            </a:r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2377441" y="5176520"/>
            <a:ext cx="1808480" cy="131673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 smtClean="0"/>
              <a:t>Company /</a:t>
            </a:r>
            <a:r>
              <a:rPr lang="es-ES" dirty="0" err="1" smtClean="0"/>
              <a:t>Community</a:t>
            </a:r>
            <a:r>
              <a:rPr lang="es-ES" dirty="0" smtClean="0"/>
              <a:t> Logo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>
          <a:xfrm>
            <a:off x="467361" y="4261291"/>
            <a:ext cx="11284904" cy="4857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0" lvl="0" indent="0"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02870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513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2583" y="822796"/>
            <a:ext cx="9526833" cy="521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58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C Slide">
    <p:bg bwMode="gray"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rgbClr val="0091C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33680" y="2631409"/>
            <a:ext cx="1809714" cy="1093370"/>
            <a:chOff x="1411369" y="3975421"/>
            <a:chExt cx="1714604" cy="1035908"/>
          </a:xfrm>
          <a:solidFill>
            <a:srgbClr val="00B0F0"/>
          </a:solidFill>
        </p:grpSpPr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900471" y="3975421"/>
              <a:ext cx="1225502" cy="656717"/>
            </a:xfrm>
            <a:custGeom>
              <a:avLst/>
              <a:gdLst>
                <a:gd name="T0" fmla="*/ 138 w 189"/>
                <a:gd name="T1" fmla="*/ 0 h 101"/>
                <a:gd name="T2" fmla="*/ 94 w 189"/>
                <a:gd name="T3" fmla="*/ 26 h 101"/>
                <a:gd name="T4" fmla="*/ 75 w 189"/>
                <a:gd name="T5" fmla="*/ 21 h 101"/>
                <a:gd name="T6" fmla="*/ 40 w 189"/>
                <a:gd name="T7" fmla="*/ 42 h 101"/>
                <a:gd name="T8" fmla="*/ 29 w 189"/>
                <a:gd name="T9" fmla="*/ 40 h 101"/>
                <a:gd name="T10" fmla="*/ 0 w 189"/>
                <a:gd name="T11" fmla="*/ 64 h 101"/>
                <a:gd name="T12" fmla="*/ 11 w 189"/>
                <a:gd name="T13" fmla="*/ 62 h 101"/>
                <a:gd name="T14" fmla="*/ 30 w 189"/>
                <a:gd name="T15" fmla="*/ 66 h 101"/>
                <a:gd name="T16" fmla="*/ 82 w 189"/>
                <a:gd name="T17" fmla="*/ 39 h 101"/>
                <a:gd name="T18" fmla="*/ 145 w 189"/>
                <a:gd name="T19" fmla="*/ 101 h 101"/>
                <a:gd name="T20" fmla="*/ 189 w 189"/>
                <a:gd name="T21" fmla="*/ 51 h 101"/>
                <a:gd name="T22" fmla="*/ 138 w 189"/>
                <a:gd name="T2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01">
                  <a:moveTo>
                    <a:pt x="138" y="0"/>
                  </a:moveTo>
                  <a:cubicBezTo>
                    <a:pt x="119" y="0"/>
                    <a:pt x="103" y="10"/>
                    <a:pt x="94" y="26"/>
                  </a:cubicBezTo>
                  <a:cubicBezTo>
                    <a:pt x="89" y="23"/>
                    <a:pt x="82" y="21"/>
                    <a:pt x="75" y="21"/>
                  </a:cubicBezTo>
                  <a:cubicBezTo>
                    <a:pt x="60" y="21"/>
                    <a:pt x="46" y="30"/>
                    <a:pt x="40" y="42"/>
                  </a:cubicBezTo>
                  <a:cubicBezTo>
                    <a:pt x="36" y="41"/>
                    <a:pt x="33" y="40"/>
                    <a:pt x="29" y="40"/>
                  </a:cubicBezTo>
                  <a:cubicBezTo>
                    <a:pt x="15" y="40"/>
                    <a:pt x="3" y="50"/>
                    <a:pt x="0" y="64"/>
                  </a:cubicBezTo>
                  <a:cubicBezTo>
                    <a:pt x="3" y="63"/>
                    <a:pt x="7" y="62"/>
                    <a:pt x="11" y="62"/>
                  </a:cubicBezTo>
                  <a:cubicBezTo>
                    <a:pt x="17" y="62"/>
                    <a:pt x="24" y="64"/>
                    <a:pt x="30" y="66"/>
                  </a:cubicBezTo>
                  <a:cubicBezTo>
                    <a:pt x="42" y="49"/>
                    <a:pt x="61" y="39"/>
                    <a:pt x="82" y="39"/>
                  </a:cubicBezTo>
                  <a:cubicBezTo>
                    <a:pt x="117" y="39"/>
                    <a:pt x="145" y="67"/>
                    <a:pt x="145" y="101"/>
                  </a:cubicBezTo>
                  <a:cubicBezTo>
                    <a:pt x="170" y="98"/>
                    <a:pt x="189" y="77"/>
                    <a:pt x="189" y="51"/>
                  </a:cubicBezTo>
                  <a:cubicBezTo>
                    <a:pt x="189" y="22"/>
                    <a:pt x="167" y="0"/>
                    <a:pt x="1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292929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1411369" y="4269433"/>
              <a:ext cx="1390368" cy="741896"/>
            </a:xfrm>
            <a:custGeom>
              <a:avLst/>
              <a:gdLst>
                <a:gd name="T0" fmla="*/ 157 w 214"/>
                <a:gd name="T1" fmla="*/ 0 h 114"/>
                <a:gd name="T2" fmla="*/ 107 w 214"/>
                <a:gd name="T3" fmla="*/ 29 h 114"/>
                <a:gd name="T4" fmla="*/ 86 w 214"/>
                <a:gd name="T5" fmla="*/ 23 h 114"/>
                <a:gd name="T6" fmla="*/ 46 w 214"/>
                <a:gd name="T7" fmla="*/ 48 h 114"/>
                <a:gd name="T8" fmla="*/ 34 w 214"/>
                <a:gd name="T9" fmla="*/ 45 h 114"/>
                <a:gd name="T10" fmla="*/ 0 w 214"/>
                <a:gd name="T11" fmla="*/ 80 h 114"/>
                <a:gd name="T12" fmla="*/ 34 w 214"/>
                <a:gd name="T13" fmla="*/ 114 h 114"/>
                <a:gd name="T14" fmla="*/ 86 w 214"/>
                <a:gd name="T15" fmla="*/ 114 h 114"/>
                <a:gd name="T16" fmla="*/ 157 w 214"/>
                <a:gd name="T17" fmla="*/ 114 h 114"/>
                <a:gd name="T18" fmla="*/ 214 w 214"/>
                <a:gd name="T19" fmla="*/ 57 h 114"/>
                <a:gd name="T20" fmla="*/ 157 w 214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14">
                  <a:moveTo>
                    <a:pt x="157" y="0"/>
                  </a:moveTo>
                  <a:cubicBezTo>
                    <a:pt x="136" y="0"/>
                    <a:pt x="117" y="11"/>
                    <a:pt x="107" y="29"/>
                  </a:cubicBezTo>
                  <a:cubicBezTo>
                    <a:pt x="101" y="25"/>
                    <a:pt x="94" y="23"/>
                    <a:pt x="86" y="23"/>
                  </a:cubicBezTo>
                  <a:cubicBezTo>
                    <a:pt x="69" y="23"/>
                    <a:pt x="54" y="33"/>
                    <a:pt x="46" y="48"/>
                  </a:cubicBezTo>
                  <a:cubicBezTo>
                    <a:pt x="42" y="46"/>
                    <a:pt x="38" y="45"/>
                    <a:pt x="34" y="45"/>
                  </a:cubicBezTo>
                  <a:cubicBezTo>
                    <a:pt x="15" y="45"/>
                    <a:pt x="0" y="61"/>
                    <a:pt x="0" y="80"/>
                  </a:cubicBezTo>
                  <a:cubicBezTo>
                    <a:pt x="0" y="99"/>
                    <a:pt x="15" y="114"/>
                    <a:pt x="34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89" y="114"/>
                    <a:pt x="214" y="89"/>
                    <a:pt x="214" y="57"/>
                  </a:cubicBezTo>
                  <a:cubicBezTo>
                    <a:pt x="214" y="25"/>
                    <a:pt x="189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292929"/>
                </a:solidFill>
              </a:endParaRPr>
            </a:p>
          </p:txBody>
        </p:sp>
      </p:grp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686216" y="2841692"/>
            <a:ext cx="8829923" cy="747897"/>
          </a:xfrm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en-US" sz="5400" b="0" cap="none" spc="-100" baseline="0" dirty="0" smtClean="0">
                <a:ln w="3175">
                  <a:noFill/>
                </a:ln>
                <a:solidFill>
                  <a:schemeClr val="bg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3255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6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579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1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6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39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1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6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714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o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335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5"/>
            <a:ext cx="4653096" cy="440104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06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5"/>
            <a:ext cx="5826761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94582" y="2082615"/>
            <a:ext cx="5826761" cy="3586208"/>
          </a:xfrm>
          <a:solidFill>
            <a:schemeClr val="accent4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rgbClr val="FFFFFF"/>
                </a:solidFill>
              </a:defRPr>
            </a:lvl2pPr>
            <a:lvl3pPr marL="227142" indent="0">
              <a:buNone/>
              <a:tabLst/>
              <a:defRPr sz="1961">
                <a:solidFill>
                  <a:srgbClr val="FFFFFF"/>
                </a:solidFill>
              </a:defRPr>
            </a:lvl3pPr>
            <a:lvl4pPr marL="451172" indent="0">
              <a:buNone/>
              <a:defRPr>
                <a:solidFill>
                  <a:srgbClr val="FFFFFF"/>
                </a:solidFill>
              </a:defRPr>
            </a:lvl4pPr>
            <a:lvl5pPr marL="672092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8620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5"/>
            <a:ext cx="3836698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5"/>
            <a:ext cx="3836698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tx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tx1"/>
                </a:solidFill>
              </a:defRPr>
            </a:lvl3pPr>
            <a:lvl4pPr marL="451172" indent="0">
              <a:buNone/>
              <a:defRPr>
                <a:solidFill>
                  <a:schemeClr val="tx1"/>
                </a:solidFill>
              </a:defRPr>
            </a:lvl4pPr>
            <a:lvl5pPr marL="672092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44355" y="2082615"/>
            <a:ext cx="3881519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32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087920" y="2080711"/>
            <a:ext cx="7837954" cy="72764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5"/>
            <a:ext cx="3836698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714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err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222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279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0" indent="0">
              <a:buFontTx/>
              <a:buNone/>
              <a:defRPr sz="1961"/>
            </a:lvl2pPr>
            <a:lvl3pPr marL="224031" indent="0">
              <a:buNone/>
              <a:defRPr/>
            </a:lvl3pPr>
            <a:lvl4pPr marL="448061" indent="0">
              <a:buNone/>
              <a:defRPr/>
            </a:lvl4pPr>
            <a:lvl5pPr marL="672092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897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accent2"/>
                </a:solidFill>
              </a:defRPr>
            </a:lvl1pPr>
            <a:lvl2pPr marL="0" indent="0">
              <a:buNone/>
              <a:defRPr sz="1961"/>
            </a:lvl2pPr>
            <a:lvl3pPr marL="227142" indent="0">
              <a:buNone/>
              <a:tabLst/>
              <a:defRPr sz="1961"/>
            </a:lvl3pPr>
            <a:lvl4pPr marL="451172" indent="0">
              <a:buNone/>
              <a:defRPr/>
            </a:lvl4pPr>
            <a:lvl5pPr marL="672092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rgbClr val="68217A"/>
                </a:solidFill>
              </a:defRPr>
            </a:lvl1pPr>
            <a:lvl2pPr marL="0" indent="0">
              <a:buNone/>
              <a:defRPr sz="1961"/>
            </a:lvl2pPr>
            <a:lvl3pPr marL="227142" indent="0">
              <a:buNone/>
              <a:tabLst/>
              <a:defRPr sz="1961"/>
            </a:lvl3pPr>
            <a:lvl4pPr marL="451172" indent="0">
              <a:buNone/>
              <a:defRPr/>
            </a:lvl4pPr>
            <a:lvl5pPr marL="672092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4780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566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80417"/>
            <a:ext cx="11151918" cy="771150"/>
          </a:xfrm>
        </p:spPr>
        <p:txBody>
          <a:bodyPr/>
          <a:lstStyle>
            <a:lvl1pPr>
              <a:defRPr>
                <a:solidFill>
                  <a:srgbClr val="6821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1001" y="1225699"/>
            <a:ext cx="11151918" cy="114942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solidFill>
                  <a:srgbClr val="68217A"/>
                </a:soli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133" spc="-51" baseline="0">
                <a:solidFill>
                  <a:srgbClr val="68217A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16801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6"/>
            <a:ext cx="11653523" cy="132672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5294">
                <a:solidFill>
                  <a:schemeClr val="tx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tx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tx1"/>
                </a:solidFill>
              </a:defRPr>
            </a:lvl3pPr>
            <a:lvl4pPr marL="451172" indent="0">
              <a:buNone/>
              <a:defRPr>
                <a:solidFill>
                  <a:schemeClr val="tx1"/>
                </a:solidFill>
              </a:defRPr>
            </a:lvl4pPr>
            <a:lvl5pPr marL="672092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78423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21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736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2899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err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521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fld id="{F193E2C8-6AE8-4603-ACDA-C71B79FCB692}" type="datetimeFigureOut">
              <a:rPr lang="es-ES" smtClean="0">
                <a:solidFill>
                  <a:srgbClr val="000000"/>
                </a:solidFill>
              </a:rPr>
              <a:pPr/>
              <a:t>14/05/2015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/>
          <a:lstStyle/>
          <a:p>
            <a:fld id="{70209FB4-A53A-46A0-ABD9-541FFCE474B2}" type="slidenum">
              <a:rPr lang="es-ES" smtClean="0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016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518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775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3911"/>
            <a:fld id="{6462A47D-C1F7-4E0F-951E-B5B619DD10FA}" type="datetimeFigureOut">
              <a:rPr lang="en-US" sz="1733" smtClean="0">
                <a:solidFill>
                  <a:srgbClr val="616161"/>
                </a:solidFill>
              </a:rPr>
              <a:pPr defTabSz="913911"/>
              <a:t>5/14/2015</a:t>
            </a:fld>
            <a:endParaRPr lang="en-US" sz="1733">
              <a:solidFill>
                <a:srgbClr val="61616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3911"/>
            <a:endParaRPr lang="en-US" sz="1733">
              <a:solidFill>
                <a:srgbClr val="61616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3911"/>
            <a:fld id="{EC57C270-3FD0-4550-A13B-29DEAD96FFE4}" type="slidenum">
              <a:rPr lang="en-US" sz="1733" smtClean="0">
                <a:solidFill>
                  <a:srgbClr val="616161"/>
                </a:solidFill>
              </a:rPr>
              <a:pPr defTabSz="913911"/>
              <a:t>‹#›</a:t>
            </a:fld>
            <a:endParaRPr lang="en-US" sz="1733">
              <a:solidFill>
                <a:srgbClr val="6161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310442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Br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27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8724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ss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7361" y="1097281"/>
            <a:ext cx="11284904" cy="2606040"/>
          </a:xfrm>
        </p:spPr>
        <p:txBody>
          <a:bodyPr anchor="b"/>
          <a:lstStyle>
            <a:lvl1pPr algn="l">
              <a:defRPr sz="6000" baseline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Session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361" y="3789998"/>
            <a:ext cx="11284904" cy="446336"/>
          </a:xfrm>
        </p:spPr>
        <p:txBody>
          <a:bodyPr/>
          <a:lstStyle>
            <a:lvl1pPr marL="0" indent="0" algn="l">
              <a:buNone/>
              <a:defRPr sz="2400" b="1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Speaker </a:t>
            </a:r>
            <a:r>
              <a:rPr lang="es-ES" dirty="0" err="1" smtClean="0"/>
              <a:t>Name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467361" y="5176520"/>
            <a:ext cx="1808480" cy="131673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 smtClean="0"/>
              <a:t>Company /</a:t>
            </a:r>
            <a:r>
              <a:rPr lang="es-ES" dirty="0" err="1" smtClean="0"/>
              <a:t>Community</a:t>
            </a:r>
            <a:r>
              <a:rPr lang="es-ES" dirty="0" smtClean="0"/>
              <a:t> Logo</a:t>
            </a:r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2377441" y="5176520"/>
            <a:ext cx="1808480" cy="131673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 smtClean="0"/>
              <a:t>Company /</a:t>
            </a:r>
            <a:r>
              <a:rPr lang="es-ES" dirty="0" err="1" smtClean="0"/>
              <a:t>Community</a:t>
            </a:r>
            <a:r>
              <a:rPr lang="es-ES" dirty="0" smtClean="0"/>
              <a:t> Logo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>
          <a:xfrm>
            <a:off x="467361" y="4261291"/>
            <a:ext cx="11284904" cy="4857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0" lvl="0" indent="0"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217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 Non-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4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6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8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274641" y="0"/>
            <a:ext cx="11917359" cy="142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82305" tIns="41153" rIns="82305" bIns="41153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endParaRPr lang="en-US" sz="1600">
              <a:solidFill>
                <a:srgbClr val="292929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Content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62984"/>
      </p:ext>
    </p:extLst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ll And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black">
          <a:xfrm>
            <a:off x="274641" y="0"/>
            <a:ext cx="11917359" cy="142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82305" tIns="41153" rIns="82305" bIns="41153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endParaRPr lang="en-US" sz="1600">
              <a:solidFill>
                <a:srgbClr val="29292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Content title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169891" y="2122133"/>
            <a:ext cx="7183909" cy="3294819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2124075"/>
            <a:ext cx="3913632" cy="3292877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4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spcBef>
                <a:spcPts val="1080"/>
              </a:spcBef>
              <a:buNone/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231707" indent="0">
              <a:buNone/>
              <a:tabLst/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460239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685598" indent="0">
              <a:buNone/>
              <a:tabLst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85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279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961"/>
            </a:lvl2pPr>
            <a:lvl3pPr marL="224031" indent="0">
              <a:buNone/>
              <a:defRPr/>
            </a:lvl3pPr>
            <a:lvl4pPr marL="448061" indent="0">
              <a:buNone/>
              <a:defRPr/>
            </a:lvl4pPr>
            <a:lvl5pPr marL="672092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76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rgbClr val="00188F"/>
                </a:solidFill>
              </a:defRPr>
            </a:lvl1pPr>
            <a:lvl2pPr marL="0" indent="0">
              <a:buFontTx/>
              <a:buNone/>
              <a:defRPr sz="1960"/>
            </a:lvl2pPr>
            <a:lvl3pPr marL="224022" indent="0">
              <a:buNone/>
              <a:defRPr/>
            </a:lvl3pPr>
            <a:lvl4pPr marL="448044" indent="0">
              <a:buNone/>
              <a:defRPr/>
            </a:lvl4pPr>
            <a:lvl5pPr marL="67206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9452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BDE00E-3AFB-42E2-9B66-92B266DE7AF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72D177-6B24-42B7-942B-0ED2BA80BD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67111" y="80251"/>
            <a:ext cx="9482900" cy="828471"/>
          </a:xfrm>
          <a:prstGeom prst="rect">
            <a:avLst/>
          </a:prstGeom>
        </p:spPr>
        <p:txBody>
          <a:bodyPr anchor="ctr"/>
          <a:lstStyle>
            <a:lvl1pPr algn="l">
              <a:defRPr sz="3200">
                <a:latin typeface="+mn-lt"/>
              </a:defRPr>
            </a:lvl1pPr>
          </a:lstStyle>
          <a:p>
            <a:r>
              <a:rPr lang="en-US" dirty="0" smtClean="0"/>
              <a:t>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44048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513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053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557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35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635916"/>
            <a:ext cx="2689274" cy="4929460"/>
          </a:xfrm>
        </p:spPr>
        <p:txBody>
          <a:bodyPr vert="horz" lIns="182880" tIns="146304" rIns="182880" bIns="146304" rtlCol="0">
            <a:noAutofit/>
          </a:bodyPr>
          <a:lstStyle>
            <a:lvl1pPr>
              <a:defRPr lang="en-US" sz="2353" dirty="0" smtClean="0">
                <a:latin typeface="+mn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97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 Layout_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1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417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09541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9016" y="3877271"/>
            <a:ext cx="8367343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75840"/>
            <a:ext cx="9562678" cy="1801436"/>
          </a:xfrm>
          <a:noFill/>
        </p:spPr>
        <p:txBody>
          <a:bodyPr lIns="146304" tIns="91440" rIns="146304" bIns="91440" anchor="t" anchorCtr="0"/>
          <a:lstStyle>
            <a:lvl1pPr>
              <a:defRPr sz="4706" spc="-74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597669" y="6118623"/>
            <a:ext cx="1674027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5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9016" y="1189177"/>
            <a:ext cx="11473969" cy="1931322"/>
          </a:xfrm>
        </p:spPr>
        <p:txBody>
          <a:bodyPr lIns="164592" rIns="164592"/>
          <a:lstStyle>
            <a:lvl1pPr marL="0" indent="0">
              <a:buNone/>
              <a:defRPr sz="353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168084" indent="0">
              <a:buNone/>
              <a:defRPr/>
            </a:lvl3pPr>
            <a:lvl4pPr marL="336168" indent="0">
              <a:buNone/>
              <a:defRPr/>
            </a:lvl4pPr>
            <a:lvl5pPr marL="50425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49518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9016" y="1189177"/>
            <a:ext cx="11473969" cy="1931322"/>
          </a:xfrm>
        </p:spPr>
        <p:txBody>
          <a:bodyPr lIns="164592" rIns="164592"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168084" indent="0">
              <a:buNone/>
              <a:defRPr/>
            </a:lvl3pPr>
            <a:lvl4pPr marL="336168" indent="0">
              <a:buNone/>
              <a:defRPr/>
            </a:lvl4pPr>
            <a:lvl5pPr marL="50425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68862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7" y="3977096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0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81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189177"/>
            <a:ext cx="11473969" cy="1997712"/>
          </a:xfrm>
        </p:spPr>
        <p:txBody>
          <a:bodyPr wrap="square">
            <a:spAutoFit/>
          </a:bodyPr>
          <a:lstStyle>
            <a:lvl1pPr>
              <a:defRPr sz="353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529020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189177"/>
            <a:ext cx="11473969" cy="1997712"/>
          </a:xfrm>
        </p:spPr>
        <p:txBody>
          <a:bodyPr wrap="square">
            <a:spAutoFit/>
          </a:bodyPr>
          <a:lstStyle>
            <a:lvl1pPr>
              <a:defRPr sz="353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733256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189176"/>
            <a:ext cx="5498540" cy="1880515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313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170419" indent="0">
              <a:buNone/>
              <a:tabLst/>
              <a:defRPr sz="1961"/>
            </a:lvl3pPr>
            <a:lvl4pPr marL="338503" indent="0">
              <a:buNone/>
              <a:defRPr/>
            </a:lvl4pPr>
            <a:lvl5pPr marL="50425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35003" y="1187644"/>
            <a:ext cx="5498540" cy="1880515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313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170419" indent="0">
              <a:buNone/>
              <a:tabLst/>
              <a:defRPr sz="1961"/>
            </a:lvl3pPr>
            <a:lvl4pPr marL="338503" indent="0">
              <a:buNone/>
              <a:defRPr/>
            </a:lvl4pPr>
            <a:lvl5pPr marL="50425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123236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187644"/>
            <a:ext cx="5498540" cy="1880515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3138"/>
            </a:lvl1pPr>
            <a:lvl2pPr marL="0" indent="0">
              <a:buNone/>
              <a:defRPr sz="1961"/>
            </a:lvl2pPr>
            <a:lvl3pPr marL="170419" indent="0">
              <a:buNone/>
              <a:tabLst/>
              <a:defRPr sz="1961"/>
            </a:lvl3pPr>
            <a:lvl4pPr marL="338503" indent="0">
              <a:buNone/>
              <a:defRPr/>
            </a:lvl4pPr>
            <a:lvl5pPr marL="50425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35003" y="1187644"/>
            <a:ext cx="5498540" cy="1880515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3138"/>
            </a:lvl1pPr>
            <a:lvl2pPr marL="0" indent="0">
              <a:buNone/>
              <a:defRPr sz="1961"/>
            </a:lvl2pPr>
            <a:lvl3pPr marL="170419" indent="0">
              <a:buNone/>
              <a:tabLst/>
              <a:defRPr sz="1961"/>
            </a:lvl3pPr>
            <a:lvl4pPr marL="338503" indent="0">
              <a:buNone/>
              <a:defRPr/>
            </a:lvl4pPr>
            <a:lvl5pPr marL="50425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64409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8455" y="1187644"/>
            <a:ext cx="5498540" cy="1880515"/>
          </a:xfrm>
        </p:spPr>
        <p:txBody>
          <a:bodyPr wrap="square">
            <a:spAutoFit/>
          </a:bodyPr>
          <a:lstStyle>
            <a:lvl1pPr marL="211273" indent="-211273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313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54" indent="-171463">
              <a:defRPr sz="1961"/>
            </a:lvl2pPr>
            <a:lvl3pPr marL="514389" indent="-123834">
              <a:tabLst/>
              <a:defRPr sz="1961"/>
            </a:lvl3pPr>
            <a:lvl4pPr marL="647748" indent="-133360">
              <a:defRPr/>
            </a:lvl4pPr>
            <a:lvl5pPr marL="771583" indent="-123834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35003" y="1187644"/>
            <a:ext cx="5498540" cy="1880515"/>
          </a:xfrm>
        </p:spPr>
        <p:txBody>
          <a:bodyPr wrap="square">
            <a:spAutoFit/>
          </a:bodyPr>
          <a:lstStyle>
            <a:lvl1pPr marL="211273" indent="-211273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313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54" indent="-171463">
              <a:defRPr sz="1961"/>
            </a:lvl2pPr>
            <a:lvl3pPr marL="514389" indent="-123834">
              <a:tabLst/>
              <a:defRPr sz="1961"/>
            </a:lvl3pPr>
            <a:lvl4pPr marL="647748" indent="-133360">
              <a:defRPr/>
            </a:lvl4pPr>
            <a:lvl5pPr marL="771583" indent="-123834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7255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8854" y="1187644"/>
            <a:ext cx="5498540" cy="1880515"/>
          </a:xfrm>
        </p:spPr>
        <p:txBody>
          <a:bodyPr wrap="square">
            <a:spAutoFit/>
          </a:bodyPr>
          <a:lstStyle>
            <a:lvl1pPr marL="211273" indent="-211273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3138"/>
            </a:lvl1pPr>
            <a:lvl2pPr marL="390554" indent="-171463">
              <a:defRPr sz="1961"/>
            </a:lvl2pPr>
            <a:lvl3pPr marL="514389" indent="-123834">
              <a:tabLst/>
              <a:defRPr sz="1961"/>
            </a:lvl3pPr>
            <a:lvl4pPr marL="647748" indent="-133360">
              <a:defRPr/>
            </a:lvl4pPr>
            <a:lvl5pPr marL="771583" indent="-123834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35003" y="1187644"/>
            <a:ext cx="5498540" cy="1880515"/>
          </a:xfrm>
        </p:spPr>
        <p:txBody>
          <a:bodyPr wrap="square">
            <a:spAutoFit/>
          </a:bodyPr>
          <a:lstStyle>
            <a:lvl1pPr marL="211273" indent="-211273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3138"/>
            </a:lvl1pPr>
            <a:lvl2pPr marL="390554" indent="-171463">
              <a:defRPr sz="1961"/>
            </a:lvl2pPr>
            <a:lvl3pPr marL="514389" indent="-123834">
              <a:tabLst/>
              <a:defRPr sz="1961"/>
            </a:lvl3pPr>
            <a:lvl4pPr marL="647748" indent="-133360">
              <a:defRPr/>
            </a:lvl4pPr>
            <a:lvl5pPr marL="771583" indent="-123834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80361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1186356"/>
            <a:ext cx="9562681" cy="2697988"/>
          </a:xfrm>
          <a:noFill/>
        </p:spPr>
        <p:txBody>
          <a:bodyPr tIns="91440" bIns="91440" anchor="t" anchorCtr="0"/>
          <a:lstStyle>
            <a:lvl1pPr>
              <a:defRPr sz="5883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9017" y="3877280"/>
            <a:ext cx="9562678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6447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1186356"/>
            <a:ext cx="9562679" cy="2697988"/>
          </a:xfrm>
          <a:noFill/>
        </p:spPr>
        <p:txBody>
          <a:bodyPr tIns="91440" bIns="91440" anchor="t" anchorCtr="0"/>
          <a:lstStyle>
            <a:lvl1pPr>
              <a:defRPr lang="en-US" sz="5883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263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931081"/>
            <a:ext cx="11473969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3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43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7" y="2931081"/>
            <a:ext cx="11462090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3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84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7" y="3977096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0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61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415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651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9016" y="3877271"/>
            <a:ext cx="8367343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75840"/>
            <a:ext cx="9562678" cy="1801436"/>
          </a:xfrm>
          <a:noFill/>
        </p:spPr>
        <p:txBody>
          <a:bodyPr lIns="146304" tIns="91440" rIns="146304" bIns="91440" anchor="t" anchorCtr="0"/>
          <a:lstStyle>
            <a:lvl1pPr>
              <a:defRPr sz="4706" spc="-74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597669" y="6118623"/>
            <a:ext cx="1674027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2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9016" y="1189177"/>
            <a:ext cx="11473969" cy="1931322"/>
          </a:xfrm>
        </p:spPr>
        <p:txBody>
          <a:bodyPr lIns="164592" rIns="164592"/>
          <a:lstStyle>
            <a:lvl1pPr marL="0" indent="0">
              <a:buNone/>
              <a:defRPr sz="353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168084" indent="0">
              <a:buNone/>
              <a:defRPr/>
            </a:lvl3pPr>
            <a:lvl4pPr marL="336168" indent="0">
              <a:buNone/>
              <a:defRPr/>
            </a:lvl4pPr>
            <a:lvl5pPr marL="50425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78572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9016" y="1189177"/>
            <a:ext cx="11473969" cy="1931322"/>
          </a:xfrm>
        </p:spPr>
        <p:txBody>
          <a:bodyPr lIns="164592" rIns="164592"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168084" indent="0">
              <a:buNone/>
              <a:defRPr/>
            </a:lvl3pPr>
            <a:lvl4pPr marL="336168" indent="0">
              <a:buNone/>
              <a:defRPr/>
            </a:lvl4pPr>
            <a:lvl5pPr marL="50425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592698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189177"/>
            <a:ext cx="11473969" cy="1997712"/>
          </a:xfrm>
        </p:spPr>
        <p:txBody>
          <a:bodyPr wrap="square">
            <a:spAutoFit/>
          </a:bodyPr>
          <a:lstStyle>
            <a:lvl1pPr>
              <a:defRPr sz="353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6692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189177"/>
            <a:ext cx="11473969" cy="1997712"/>
          </a:xfrm>
        </p:spPr>
        <p:txBody>
          <a:bodyPr wrap="square">
            <a:spAutoFit/>
          </a:bodyPr>
          <a:lstStyle>
            <a:lvl1pPr>
              <a:defRPr sz="353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85593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189176"/>
            <a:ext cx="5498540" cy="1880515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313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170419" indent="0">
              <a:buNone/>
              <a:tabLst/>
              <a:defRPr sz="1961"/>
            </a:lvl3pPr>
            <a:lvl4pPr marL="338503" indent="0">
              <a:buNone/>
              <a:defRPr/>
            </a:lvl4pPr>
            <a:lvl5pPr marL="50425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35003" y="1187644"/>
            <a:ext cx="5498540" cy="1880515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313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170419" indent="0">
              <a:buNone/>
              <a:tabLst/>
              <a:defRPr sz="1961"/>
            </a:lvl3pPr>
            <a:lvl4pPr marL="338503" indent="0">
              <a:buNone/>
              <a:defRPr/>
            </a:lvl4pPr>
            <a:lvl5pPr marL="50425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514612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187644"/>
            <a:ext cx="5498540" cy="1880515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3138"/>
            </a:lvl1pPr>
            <a:lvl2pPr marL="0" indent="0">
              <a:buNone/>
              <a:defRPr sz="1961"/>
            </a:lvl2pPr>
            <a:lvl3pPr marL="170419" indent="0">
              <a:buNone/>
              <a:tabLst/>
              <a:defRPr sz="1961"/>
            </a:lvl3pPr>
            <a:lvl4pPr marL="338503" indent="0">
              <a:buNone/>
              <a:defRPr/>
            </a:lvl4pPr>
            <a:lvl5pPr marL="50425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35003" y="1187644"/>
            <a:ext cx="5498540" cy="1880515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3138"/>
            </a:lvl1pPr>
            <a:lvl2pPr marL="0" indent="0">
              <a:buNone/>
              <a:defRPr sz="1961"/>
            </a:lvl2pPr>
            <a:lvl3pPr marL="170419" indent="0">
              <a:buNone/>
              <a:tabLst/>
              <a:defRPr sz="1961"/>
            </a:lvl3pPr>
            <a:lvl4pPr marL="338503" indent="0">
              <a:buNone/>
              <a:defRPr/>
            </a:lvl4pPr>
            <a:lvl5pPr marL="504253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02000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8455" y="1187644"/>
            <a:ext cx="5498540" cy="1880515"/>
          </a:xfrm>
        </p:spPr>
        <p:txBody>
          <a:bodyPr wrap="square">
            <a:spAutoFit/>
          </a:bodyPr>
          <a:lstStyle>
            <a:lvl1pPr marL="211273" indent="-211273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313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54" indent="-171463">
              <a:defRPr sz="1961"/>
            </a:lvl2pPr>
            <a:lvl3pPr marL="514389" indent="-123834">
              <a:tabLst/>
              <a:defRPr sz="1961"/>
            </a:lvl3pPr>
            <a:lvl4pPr marL="647748" indent="-133360">
              <a:defRPr/>
            </a:lvl4pPr>
            <a:lvl5pPr marL="771583" indent="-123834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35003" y="1187644"/>
            <a:ext cx="5498540" cy="1880515"/>
          </a:xfrm>
        </p:spPr>
        <p:txBody>
          <a:bodyPr wrap="square">
            <a:spAutoFit/>
          </a:bodyPr>
          <a:lstStyle>
            <a:lvl1pPr marL="211273" indent="-211273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313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54" indent="-171463">
              <a:defRPr sz="1961"/>
            </a:lvl2pPr>
            <a:lvl3pPr marL="514389" indent="-123834">
              <a:tabLst/>
              <a:defRPr sz="1961"/>
            </a:lvl3pPr>
            <a:lvl4pPr marL="647748" indent="-133360">
              <a:defRPr/>
            </a:lvl4pPr>
            <a:lvl5pPr marL="771583" indent="-123834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58806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reak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9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489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8854" y="1187644"/>
            <a:ext cx="5498540" cy="1880515"/>
          </a:xfrm>
        </p:spPr>
        <p:txBody>
          <a:bodyPr wrap="square">
            <a:spAutoFit/>
          </a:bodyPr>
          <a:lstStyle>
            <a:lvl1pPr marL="211273" indent="-211273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3138"/>
            </a:lvl1pPr>
            <a:lvl2pPr marL="390554" indent="-171463">
              <a:defRPr sz="1961"/>
            </a:lvl2pPr>
            <a:lvl3pPr marL="514389" indent="-123834">
              <a:tabLst/>
              <a:defRPr sz="1961"/>
            </a:lvl3pPr>
            <a:lvl4pPr marL="647748" indent="-133360">
              <a:defRPr/>
            </a:lvl4pPr>
            <a:lvl5pPr marL="771583" indent="-123834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35003" y="1187644"/>
            <a:ext cx="5498540" cy="1880515"/>
          </a:xfrm>
        </p:spPr>
        <p:txBody>
          <a:bodyPr wrap="square">
            <a:spAutoFit/>
          </a:bodyPr>
          <a:lstStyle>
            <a:lvl1pPr marL="211273" indent="-211273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3138"/>
            </a:lvl1pPr>
            <a:lvl2pPr marL="390554" indent="-171463">
              <a:defRPr sz="1961"/>
            </a:lvl2pPr>
            <a:lvl3pPr marL="514389" indent="-123834">
              <a:tabLst/>
              <a:defRPr sz="1961"/>
            </a:lvl3pPr>
            <a:lvl4pPr marL="647748" indent="-133360">
              <a:defRPr/>
            </a:lvl4pPr>
            <a:lvl5pPr marL="771583" indent="-123834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385860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60122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1186356"/>
            <a:ext cx="9562681" cy="2697988"/>
          </a:xfrm>
          <a:noFill/>
        </p:spPr>
        <p:txBody>
          <a:bodyPr tIns="91440" bIns="91440" anchor="t" anchorCtr="0"/>
          <a:lstStyle>
            <a:lvl1pPr>
              <a:defRPr sz="5883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9017" y="3877280"/>
            <a:ext cx="9562678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93720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1186356"/>
            <a:ext cx="9562679" cy="2697988"/>
          </a:xfrm>
          <a:noFill/>
        </p:spPr>
        <p:txBody>
          <a:bodyPr tIns="91440" bIns="91440" anchor="t" anchorCtr="0"/>
          <a:lstStyle>
            <a:lvl1pPr>
              <a:defRPr lang="en-US" sz="5883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39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931081"/>
            <a:ext cx="11473969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3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149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7" y="2931081"/>
            <a:ext cx="11462090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3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84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931081"/>
            <a:ext cx="11473969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3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42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462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16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812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r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9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02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24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3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3" tIns="34293" rIns="34293" bIns="342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25" fontAlgn="base">
              <a:spcBef>
                <a:spcPct val="0"/>
              </a:spcBef>
              <a:spcAft>
                <a:spcPct val="0"/>
              </a:spcAft>
            </a:pPr>
            <a:endParaRPr lang="en-US" sz="1324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9017" y="1197325"/>
            <a:ext cx="11473968" cy="1997712"/>
          </a:xfrm>
        </p:spPr>
        <p:txBody>
          <a:bodyPr/>
          <a:lstStyle>
            <a:lvl1pPr marL="0" indent="0">
              <a:buNone/>
              <a:defRPr sz="313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1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4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3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7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335719" y="6182496"/>
            <a:ext cx="2915513" cy="615556"/>
          </a:xfrm>
          <a:prstGeom prst="rect">
            <a:avLst/>
          </a:prstGeom>
          <a:noFill/>
        </p:spPr>
        <p:txBody>
          <a:bodyPr wrap="none" lIns="179310" tIns="143448" rIns="179310" bIns="143448" rtlCol="0">
            <a:spAutoFit/>
          </a:bodyPr>
          <a:lstStyle/>
          <a:p>
            <a:pPr defTabSz="914554"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 smtClean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22088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ianHa Break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505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ianHa Title Only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1" y="6297619"/>
            <a:ext cx="4650647" cy="560381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427" tIns="170742" rIns="213427" bIns="17074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81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028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ianHa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440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"/>
            <a:ext cx="12192000" cy="6856620"/>
          </a:xfrm>
          <a:prstGeom prst="rect">
            <a:avLst/>
          </a:prstGeom>
        </p:spPr>
      </p:pic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69" y="474236"/>
            <a:ext cx="1775509" cy="380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59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r="3431" b="2608"/>
          <a:stretch/>
        </p:blipFill>
        <p:spPr>
          <a:xfrm>
            <a:off x="1" y="-7783"/>
            <a:ext cx="12221569" cy="6873565"/>
          </a:xfrm>
          <a:prstGeom prst="rect">
            <a:avLst/>
          </a:prstGeom>
        </p:spPr>
      </p:pic>
      <p:sp>
        <p:nvSpPr>
          <p:cNvPr id="19" name="Dark gradation top"/>
          <p:cNvSpPr/>
          <p:nvPr userDrawn="1"/>
        </p:nvSpPr>
        <p:spPr bwMode="gray">
          <a:xfrm>
            <a:off x="0" y="-7783"/>
            <a:ext cx="12106223" cy="656860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40" y="2084172"/>
            <a:ext cx="5901462" cy="358620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1"/>
            <a:ext cx="5903019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40" y="4146242"/>
            <a:ext cx="5901462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8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5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69239" y="2084172"/>
            <a:ext cx="8067823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8067762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9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7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9100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1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6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355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lank Acc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480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54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731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39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16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3720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52030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2353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689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3396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199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566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90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lank Acc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490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692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02787"/>
      </p:ext>
    </p:extLst>
  </p:cSld>
  <p:clrMapOvr>
    <a:masterClrMapping/>
  </p:clrMapOvr>
  <p:transition>
    <p:fade/>
  </p:transition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18551"/>
      </p:ext>
    </p:extLst>
  </p:cSld>
  <p:clrMapOvr>
    <a:masterClrMapping/>
  </p:clrMapOvr>
  <p:transition>
    <p:fade/>
  </p:transition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32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63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2250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695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 smtClean="0"/>
              <a:t>“Sample quote goes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10643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 smtClean="0"/>
              <a:t>“	Add a quote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Author’s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42616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673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lank Acc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018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2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9" r="17893"/>
          <a:stretch/>
        </p:blipFill>
        <p:spPr>
          <a:xfrm>
            <a:off x="6170701" y="0"/>
            <a:ext cx="6050868" cy="6858000"/>
          </a:xfrm>
          <a:prstGeom prst="rect">
            <a:avLst/>
          </a:prstGeom>
        </p:spPr>
      </p:pic>
      <p:pic>
        <p:nvPicPr>
          <p:cNvPr id="9" name="Picture Placeholder 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26090" r="67" b="-1"/>
          <a:stretch/>
        </p:blipFill>
        <p:spPr>
          <a:xfrm>
            <a:off x="6146999" y="-7783"/>
            <a:ext cx="6074570" cy="68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4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3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114" r="36245" b="-114"/>
          <a:stretch/>
        </p:blipFill>
        <p:spPr>
          <a:xfrm>
            <a:off x="6170701" y="1"/>
            <a:ext cx="60508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684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9521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36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138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8300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952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54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480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34136"/>
      </p:ext>
    </p:extLst>
  </p:cSld>
  <p:clrMapOvr>
    <a:masterClrMapping/>
  </p:clrMapOvr>
  <p:transition>
    <p:fade/>
  </p:transition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"/>
            <a:ext cx="12192000" cy="6856620"/>
          </a:xfrm>
          <a:prstGeom prst="rect">
            <a:avLst/>
          </a:prstGeom>
        </p:spPr>
      </p:pic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69" y="474236"/>
            <a:ext cx="1775509" cy="380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065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lank Acc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648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r="3431" b="2608"/>
          <a:stretch/>
        </p:blipFill>
        <p:spPr>
          <a:xfrm>
            <a:off x="1" y="-7783"/>
            <a:ext cx="12221569" cy="6873565"/>
          </a:xfrm>
          <a:prstGeom prst="rect">
            <a:avLst/>
          </a:prstGeom>
        </p:spPr>
      </p:pic>
      <p:sp>
        <p:nvSpPr>
          <p:cNvPr id="19" name="Dark gradation top"/>
          <p:cNvSpPr/>
          <p:nvPr userDrawn="1"/>
        </p:nvSpPr>
        <p:spPr bwMode="gray">
          <a:xfrm>
            <a:off x="0" y="-7783"/>
            <a:ext cx="12106223" cy="656860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40" y="2084172"/>
            <a:ext cx="5901462" cy="358620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1"/>
            <a:ext cx="5903019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40" y="4146242"/>
            <a:ext cx="5901462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7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7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69239" y="2084172"/>
            <a:ext cx="8067823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8067762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1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7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525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67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91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495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694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52030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2353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83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lank Acc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547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171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823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860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654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4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49732"/>
      </p:ext>
    </p:extLst>
  </p:cSld>
  <p:clrMapOvr>
    <a:masterClrMapping/>
  </p:clrMapOvr>
  <p:transition>
    <p:fade/>
  </p:transition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31714"/>
      </p:ext>
    </p:extLst>
  </p:cSld>
  <p:clrMapOvr>
    <a:masterClrMapping/>
  </p:clrMapOvr>
  <p:transition>
    <p:fade/>
  </p:transition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04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26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74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1" tIns="45697" rIns="91391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612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1" tIns="45697" rIns="91391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612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686217" y="2800174"/>
            <a:ext cx="8829923" cy="83093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en-US" sz="5399" b="0" cap="none" spc="-100" baseline="0" dirty="0" smtClean="0">
                <a:ln w="3175"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Section title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33681" y="2631409"/>
            <a:ext cx="1809714" cy="1093370"/>
            <a:chOff x="1411369" y="3975421"/>
            <a:chExt cx="1714604" cy="1035908"/>
          </a:xfrm>
        </p:grpSpPr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900471" y="3975421"/>
              <a:ext cx="1225502" cy="656717"/>
            </a:xfrm>
            <a:custGeom>
              <a:avLst/>
              <a:gdLst>
                <a:gd name="T0" fmla="*/ 138 w 189"/>
                <a:gd name="T1" fmla="*/ 0 h 101"/>
                <a:gd name="T2" fmla="*/ 94 w 189"/>
                <a:gd name="T3" fmla="*/ 26 h 101"/>
                <a:gd name="T4" fmla="*/ 75 w 189"/>
                <a:gd name="T5" fmla="*/ 21 h 101"/>
                <a:gd name="T6" fmla="*/ 40 w 189"/>
                <a:gd name="T7" fmla="*/ 42 h 101"/>
                <a:gd name="T8" fmla="*/ 29 w 189"/>
                <a:gd name="T9" fmla="*/ 40 h 101"/>
                <a:gd name="T10" fmla="*/ 0 w 189"/>
                <a:gd name="T11" fmla="*/ 64 h 101"/>
                <a:gd name="T12" fmla="*/ 11 w 189"/>
                <a:gd name="T13" fmla="*/ 62 h 101"/>
                <a:gd name="T14" fmla="*/ 30 w 189"/>
                <a:gd name="T15" fmla="*/ 66 h 101"/>
                <a:gd name="T16" fmla="*/ 82 w 189"/>
                <a:gd name="T17" fmla="*/ 39 h 101"/>
                <a:gd name="T18" fmla="*/ 145 w 189"/>
                <a:gd name="T19" fmla="*/ 101 h 101"/>
                <a:gd name="T20" fmla="*/ 189 w 189"/>
                <a:gd name="T21" fmla="*/ 51 h 101"/>
                <a:gd name="T22" fmla="*/ 138 w 189"/>
                <a:gd name="T2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01">
                  <a:moveTo>
                    <a:pt x="138" y="0"/>
                  </a:moveTo>
                  <a:cubicBezTo>
                    <a:pt x="119" y="0"/>
                    <a:pt x="103" y="10"/>
                    <a:pt x="94" y="26"/>
                  </a:cubicBezTo>
                  <a:cubicBezTo>
                    <a:pt x="89" y="23"/>
                    <a:pt x="82" y="21"/>
                    <a:pt x="75" y="21"/>
                  </a:cubicBezTo>
                  <a:cubicBezTo>
                    <a:pt x="60" y="21"/>
                    <a:pt x="46" y="30"/>
                    <a:pt x="40" y="42"/>
                  </a:cubicBezTo>
                  <a:cubicBezTo>
                    <a:pt x="36" y="41"/>
                    <a:pt x="33" y="40"/>
                    <a:pt x="29" y="40"/>
                  </a:cubicBezTo>
                  <a:cubicBezTo>
                    <a:pt x="15" y="40"/>
                    <a:pt x="3" y="50"/>
                    <a:pt x="0" y="64"/>
                  </a:cubicBezTo>
                  <a:cubicBezTo>
                    <a:pt x="3" y="63"/>
                    <a:pt x="7" y="62"/>
                    <a:pt x="11" y="62"/>
                  </a:cubicBezTo>
                  <a:cubicBezTo>
                    <a:pt x="17" y="62"/>
                    <a:pt x="24" y="64"/>
                    <a:pt x="30" y="66"/>
                  </a:cubicBezTo>
                  <a:cubicBezTo>
                    <a:pt x="42" y="49"/>
                    <a:pt x="61" y="39"/>
                    <a:pt x="82" y="39"/>
                  </a:cubicBezTo>
                  <a:cubicBezTo>
                    <a:pt x="117" y="39"/>
                    <a:pt x="145" y="67"/>
                    <a:pt x="145" y="101"/>
                  </a:cubicBezTo>
                  <a:cubicBezTo>
                    <a:pt x="170" y="98"/>
                    <a:pt x="189" y="77"/>
                    <a:pt x="189" y="51"/>
                  </a:cubicBezTo>
                  <a:cubicBezTo>
                    <a:pt x="189" y="22"/>
                    <a:pt x="167" y="0"/>
                    <a:pt x="1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1"/>
              <a:endParaRPr lang="en-US" sz="1767" dirty="0">
                <a:solidFill>
                  <a:srgbClr val="292929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1411369" y="4269433"/>
              <a:ext cx="1390368" cy="741896"/>
            </a:xfrm>
            <a:custGeom>
              <a:avLst/>
              <a:gdLst>
                <a:gd name="T0" fmla="*/ 157 w 214"/>
                <a:gd name="T1" fmla="*/ 0 h 114"/>
                <a:gd name="T2" fmla="*/ 107 w 214"/>
                <a:gd name="T3" fmla="*/ 29 h 114"/>
                <a:gd name="T4" fmla="*/ 86 w 214"/>
                <a:gd name="T5" fmla="*/ 23 h 114"/>
                <a:gd name="T6" fmla="*/ 46 w 214"/>
                <a:gd name="T7" fmla="*/ 48 h 114"/>
                <a:gd name="T8" fmla="*/ 34 w 214"/>
                <a:gd name="T9" fmla="*/ 45 h 114"/>
                <a:gd name="T10" fmla="*/ 0 w 214"/>
                <a:gd name="T11" fmla="*/ 80 h 114"/>
                <a:gd name="T12" fmla="*/ 34 w 214"/>
                <a:gd name="T13" fmla="*/ 114 h 114"/>
                <a:gd name="T14" fmla="*/ 86 w 214"/>
                <a:gd name="T15" fmla="*/ 114 h 114"/>
                <a:gd name="T16" fmla="*/ 157 w 214"/>
                <a:gd name="T17" fmla="*/ 114 h 114"/>
                <a:gd name="T18" fmla="*/ 214 w 214"/>
                <a:gd name="T19" fmla="*/ 57 h 114"/>
                <a:gd name="T20" fmla="*/ 157 w 214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14">
                  <a:moveTo>
                    <a:pt x="157" y="0"/>
                  </a:moveTo>
                  <a:cubicBezTo>
                    <a:pt x="136" y="0"/>
                    <a:pt x="117" y="11"/>
                    <a:pt x="107" y="29"/>
                  </a:cubicBezTo>
                  <a:cubicBezTo>
                    <a:pt x="101" y="25"/>
                    <a:pt x="94" y="23"/>
                    <a:pt x="86" y="23"/>
                  </a:cubicBezTo>
                  <a:cubicBezTo>
                    <a:pt x="69" y="23"/>
                    <a:pt x="54" y="33"/>
                    <a:pt x="46" y="48"/>
                  </a:cubicBezTo>
                  <a:cubicBezTo>
                    <a:pt x="42" y="46"/>
                    <a:pt x="38" y="45"/>
                    <a:pt x="34" y="45"/>
                  </a:cubicBezTo>
                  <a:cubicBezTo>
                    <a:pt x="15" y="45"/>
                    <a:pt x="0" y="61"/>
                    <a:pt x="0" y="80"/>
                  </a:cubicBezTo>
                  <a:cubicBezTo>
                    <a:pt x="0" y="99"/>
                    <a:pt x="15" y="114"/>
                    <a:pt x="34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89" y="114"/>
                    <a:pt x="214" y="89"/>
                    <a:pt x="214" y="57"/>
                  </a:cubicBezTo>
                  <a:cubicBezTo>
                    <a:pt x="214" y="25"/>
                    <a:pt x="189" y="0"/>
                    <a:pt x="1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1"/>
              <a:endParaRPr lang="en-US" sz="1767" dirty="0">
                <a:solidFill>
                  <a:srgbClr val="29292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37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56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 smtClean="0"/>
              <a:t>“Sample quote goes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83350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 smtClean="0"/>
              <a:t>“	Add a quote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Author’s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53729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38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2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9" r="17893"/>
          <a:stretch/>
        </p:blipFill>
        <p:spPr>
          <a:xfrm>
            <a:off x="6170701" y="0"/>
            <a:ext cx="6050868" cy="6858000"/>
          </a:xfrm>
          <a:prstGeom prst="rect">
            <a:avLst/>
          </a:prstGeom>
        </p:spPr>
      </p:pic>
      <p:pic>
        <p:nvPicPr>
          <p:cNvPr id="9" name="Picture Placeholder 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26090" r="67" b="-1"/>
          <a:stretch/>
        </p:blipFill>
        <p:spPr>
          <a:xfrm>
            <a:off x="6146999" y="-7783"/>
            <a:ext cx="6074570" cy="68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29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3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114" r="36245" b="-114"/>
          <a:stretch/>
        </p:blipFill>
        <p:spPr>
          <a:xfrm>
            <a:off x="6170701" y="1"/>
            <a:ext cx="60508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634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424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22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839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2712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 Non-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42" y="1825625"/>
            <a:ext cx="11079159" cy="435133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112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225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337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449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274642" y="1"/>
            <a:ext cx="11917359" cy="142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82293" tIns="41147" rIns="82293" bIns="41147" numCol="1" rtlCol="0" anchor="t" anchorCtr="0" compatLnSpc="1">
            <a:prstTxWarp prst="textNoShape">
              <a:avLst/>
            </a:prstTxWarp>
          </a:bodyPr>
          <a:lstStyle/>
          <a:p>
            <a:pPr algn="ctr" defTabSz="1218753"/>
            <a:endParaRPr lang="en-US" sz="1600">
              <a:solidFill>
                <a:srgbClr val="292929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74642" y="365126"/>
            <a:ext cx="11079159" cy="132556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Content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26738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68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244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480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02708"/>
      </p:ext>
    </p:extLst>
  </p:cSld>
  <p:clrMapOvr>
    <a:masterClrMapping/>
  </p:clrMapOvr>
  <p:transition>
    <p:fade/>
  </p:transition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"/>
            <a:ext cx="12192000" cy="6856620"/>
          </a:xfrm>
          <a:prstGeom prst="rect">
            <a:avLst/>
          </a:prstGeom>
        </p:spPr>
      </p:pic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69" y="474236"/>
            <a:ext cx="1775509" cy="380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598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r="3431" b="2608"/>
          <a:stretch/>
        </p:blipFill>
        <p:spPr>
          <a:xfrm>
            <a:off x="1" y="-7783"/>
            <a:ext cx="12221569" cy="6873565"/>
          </a:xfrm>
          <a:prstGeom prst="rect">
            <a:avLst/>
          </a:prstGeom>
        </p:spPr>
      </p:pic>
      <p:sp>
        <p:nvSpPr>
          <p:cNvPr id="19" name="Dark gradation top"/>
          <p:cNvSpPr/>
          <p:nvPr userDrawn="1"/>
        </p:nvSpPr>
        <p:spPr bwMode="gray">
          <a:xfrm>
            <a:off x="0" y="-7783"/>
            <a:ext cx="12106223" cy="656860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40" y="2084172"/>
            <a:ext cx="5901462" cy="358620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1"/>
            <a:ext cx="5903019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40" y="4146242"/>
            <a:ext cx="5901462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4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9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69239" y="2084172"/>
            <a:ext cx="8067823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8067762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7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5921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60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Dos columnas con 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00" y="0"/>
            <a:ext cx="115200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66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1" y="1535113"/>
            <a:ext cx="5661157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133" b="1">
                <a:solidFill>
                  <a:schemeClr val="tx2"/>
                </a:solidFill>
              </a:defRPr>
            </a:lvl1pPr>
            <a:lvl2pPr marL="609498" indent="0">
              <a:buNone/>
              <a:defRPr sz="2666" b="1"/>
            </a:lvl2pPr>
            <a:lvl3pPr marL="1218996" indent="0">
              <a:buNone/>
              <a:defRPr sz="2400" b="1"/>
            </a:lvl3pPr>
            <a:lvl4pPr marL="1828494" indent="0">
              <a:buNone/>
              <a:defRPr sz="2133" b="1"/>
            </a:lvl4pPr>
            <a:lvl5pPr marL="2437991" indent="0">
              <a:buNone/>
              <a:defRPr sz="2133" b="1"/>
            </a:lvl5pPr>
            <a:lvl6pPr marL="3047489" indent="0">
              <a:buNone/>
              <a:defRPr sz="2133" b="1"/>
            </a:lvl6pPr>
            <a:lvl7pPr marL="3656988" indent="0">
              <a:buNone/>
              <a:defRPr sz="2133" b="1"/>
            </a:lvl7pPr>
            <a:lvl8pPr marL="4266485" indent="0">
              <a:buNone/>
              <a:defRPr sz="2133" b="1"/>
            </a:lvl8pPr>
            <a:lvl9pPr marL="4875983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5361" y="2174875"/>
            <a:ext cx="5661157" cy="3951288"/>
          </a:xfrm>
          <a:prstGeom prst="rect">
            <a:avLst/>
          </a:prstGeom>
        </p:spPr>
        <p:txBody>
          <a:bodyPr/>
          <a:lstStyle>
            <a:lvl1pPr marL="457124" indent="-457124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>
                <a:solidFill>
                  <a:schemeClr val="tx2"/>
                </a:solidFill>
              </a:defRPr>
            </a:lvl1pPr>
            <a:lvl2pPr marL="990434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6">
                <a:solidFill>
                  <a:schemeClr val="tx2"/>
                </a:solidFill>
              </a:defRPr>
            </a:lvl2pPr>
            <a:lvl3pPr marL="1599932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6">
                <a:solidFill>
                  <a:schemeClr val="tx2"/>
                </a:solidFill>
              </a:defRPr>
            </a:lvl3pPr>
            <a:lvl4pPr marL="2209430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2"/>
                </a:solidFill>
              </a:defRPr>
            </a:lvl4pPr>
            <a:lvl5pPr marL="2666553" indent="-228562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467">
                <a:solidFill>
                  <a:schemeClr val="tx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663270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133" b="1">
                <a:solidFill>
                  <a:schemeClr val="tx2"/>
                </a:solidFill>
              </a:defRPr>
            </a:lvl1pPr>
            <a:lvl2pPr marL="609498" indent="0">
              <a:buNone/>
              <a:defRPr sz="2666" b="1"/>
            </a:lvl2pPr>
            <a:lvl3pPr marL="1218996" indent="0">
              <a:buNone/>
              <a:defRPr sz="2400" b="1"/>
            </a:lvl3pPr>
            <a:lvl4pPr marL="1828494" indent="0">
              <a:buNone/>
              <a:defRPr sz="2133" b="1"/>
            </a:lvl4pPr>
            <a:lvl5pPr marL="2437991" indent="0">
              <a:buNone/>
              <a:defRPr sz="2133" b="1"/>
            </a:lvl5pPr>
            <a:lvl6pPr marL="3047489" indent="0">
              <a:buNone/>
              <a:defRPr sz="2133" b="1"/>
            </a:lvl6pPr>
            <a:lvl7pPr marL="3656988" indent="0">
              <a:buNone/>
              <a:defRPr sz="2133" b="1"/>
            </a:lvl7pPr>
            <a:lvl8pPr marL="4266485" indent="0">
              <a:buNone/>
              <a:defRPr sz="2133" b="1"/>
            </a:lvl8pPr>
            <a:lvl9pPr marL="4875983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663270" cy="3951288"/>
          </a:xfrm>
          <a:prstGeom prst="rect">
            <a:avLst/>
          </a:prstGeom>
        </p:spPr>
        <p:txBody>
          <a:bodyPr/>
          <a:lstStyle>
            <a:lvl1pPr marL="457124" indent="-457124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>
                <a:solidFill>
                  <a:schemeClr val="tx2"/>
                </a:solidFill>
              </a:defRPr>
            </a:lvl1pPr>
            <a:lvl2pPr marL="990434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6">
                <a:solidFill>
                  <a:schemeClr val="tx2"/>
                </a:solidFill>
              </a:defRPr>
            </a:lvl2pPr>
            <a:lvl3pPr marL="1599932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6">
                <a:solidFill>
                  <a:schemeClr val="tx2"/>
                </a:solidFill>
              </a:defRPr>
            </a:lvl3pPr>
            <a:lvl4pPr marL="2209430" indent="-380936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2"/>
                </a:solidFill>
              </a:defRPr>
            </a:lvl4pPr>
            <a:lvl5pPr marL="2666553" indent="-228562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467">
                <a:solidFill>
                  <a:schemeClr val="tx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13" name="Rectangle 12"/>
          <p:cNvSpPr/>
          <p:nvPr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405331"/>
            <a:ext cx="2438400" cy="33654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-3298" y="2768"/>
            <a:ext cx="96000" cy="1104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11"/>
            <a:endParaRPr lang="es-ES" sz="2357">
              <a:solidFill>
                <a:srgbClr val="2BB8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72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1187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60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5252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52030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2353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566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07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70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744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85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7568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6466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519248" y="1562101"/>
            <a:ext cx="8015152" cy="4067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1" tIns="45697" rIns="91391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612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6702" y="1805271"/>
            <a:ext cx="7049316" cy="686983"/>
          </a:xfrm>
          <a:prstGeom prst="rect">
            <a:avLst/>
          </a:prstGeom>
        </p:spPr>
        <p:txBody>
          <a:bodyPr vert="horz" wrap="square" lIns="182880" tIns="182880" rIns="0" bIns="0" rtlCol="0" anchor="t" anchorCtr="0">
            <a:spAutoFit/>
          </a:bodyPr>
          <a:lstStyle>
            <a:lvl1pPr marL="574565" indent="-571390">
              <a:buNone/>
              <a:defRPr lang="en-US" sz="3200" b="1" spc="-100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  <a:lvl2pPr marL="346009" indent="-342834">
              <a:buNone/>
              <a:defRPr lang="en-US" spc="-50" baseline="0" dirty="0" smtClean="0">
                <a:solidFill>
                  <a:schemeClr val="tx1">
                    <a:alpha val="99000"/>
                  </a:schemeClr>
                </a:solidFill>
              </a:defRPr>
            </a:lvl2pPr>
          </a:lstStyle>
          <a:p>
            <a:pPr marL="3174" lvl="0" indent="0"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s-ES" dirty="0" smtClean="0"/>
              <a:t>Speaker </a:t>
            </a:r>
            <a:r>
              <a:rPr lang="es-ES" dirty="0" err="1" smtClean="0"/>
              <a:t>Name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1345" y="228601"/>
            <a:ext cx="11149439" cy="8309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5399" b="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About me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240000">
            <a:off x="8359521" y="1649192"/>
            <a:ext cx="3072384" cy="30723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02" y="4933260"/>
            <a:ext cx="2336293" cy="944901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76702" y="2510035"/>
            <a:ext cx="7049316" cy="686983"/>
          </a:xfrm>
          <a:prstGeom prst="rect">
            <a:avLst/>
          </a:prstGeom>
        </p:spPr>
        <p:txBody>
          <a:bodyPr vert="horz" wrap="square" lIns="182880" tIns="182880" rIns="0" bIns="0" rtlCol="0" anchor="t" anchorCtr="0">
            <a:spAutoFit/>
          </a:bodyPr>
          <a:lstStyle>
            <a:lvl1pPr>
              <a:defRPr lang="en-US" sz="3200" b="0" spc="-100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</a:lstStyle>
          <a:p>
            <a:pPr marL="3174" lvl="0" indent="0">
              <a:spcBef>
                <a:spcPts val="0"/>
              </a:spcBef>
              <a:spcAft>
                <a:spcPts val="900"/>
              </a:spcAft>
              <a:buSzPct val="80000"/>
              <a:buNone/>
            </a:pPr>
            <a:r>
              <a:rPr lang="es-ES" dirty="0" smtClean="0"/>
              <a:t>Speaker </a:t>
            </a:r>
            <a:r>
              <a:rPr lang="es-ES" dirty="0" err="1" smtClean="0"/>
              <a:t>background</a:t>
            </a:r>
            <a:r>
              <a:rPr lang="es-ES" dirty="0" smtClean="0"/>
              <a:t> &amp; </a:t>
            </a:r>
            <a:r>
              <a:rPr lang="es-ES" dirty="0" err="1" smtClean="0"/>
              <a:t>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7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395991"/>
      </p:ext>
    </p:extLst>
  </p:cSld>
  <p:clrMapOvr>
    <a:masterClrMapping/>
  </p:clrMapOvr>
  <p:transition>
    <p:fade/>
  </p:transition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68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0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062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286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 smtClean="0"/>
              <a:t>“Sample quote goes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090980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 smtClean="0"/>
              <a:t>“	Add a quote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Author’s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80515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08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2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9" r="17893"/>
          <a:stretch/>
        </p:blipFill>
        <p:spPr>
          <a:xfrm>
            <a:off x="6170701" y="0"/>
            <a:ext cx="6050868" cy="6858000"/>
          </a:xfrm>
          <a:prstGeom prst="rect">
            <a:avLst/>
          </a:prstGeom>
        </p:spPr>
      </p:pic>
      <p:pic>
        <p:nvPicPr>
          <p:cNvPr id="9" name="Picture Placeholder 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26090" r="67" b="-1"/>
          <a:stretch/>
        </p:blipFill>
        <p:spPr>
          <a:xfrm>
            <a:off x="6146999" y="-7783"/>
            <a:ext cx="6074570" cy="68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760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3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114" r="36245" b="-114"/>
          <a:stretch/>
        </p:blipFill>
        <p:spPr>
          <a:xfrm>
            <a:off x="6170701" y="1"/>
            <a:ext cx="60508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944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56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462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222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4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245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119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9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480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21297"/>
      </p:ext>
    </p:extLst>
  </p:cSld>
  <p:clrMapOvr>
    <a:masterClrMapping/>
  </p:clrMapOvr>
  <p:transition>
    <p:fade/>
  </p:transition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"/>
            <a:ext cx="12192000" cy="6856620"/>
          </a:xfrm>
          <a:prstGeom prst="rect">
            <a:avLst/>
          </a:prstGeom>
        </p:spPr>
      </p:pic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69" y="474236"/>
            <a:ext cx="1775509" cy="380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9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r="3431" b="2608"/>
          <a:stretch/>
        </p:blipFill>
        <p:spPr>
          <a:xfrm>
            <a:off x="1" y="-7783"/>
            <a:ext cx="12221569" cy="6873565"/>
          </a:xfrm>
          <a:prstGeom prst="rect">
            <a:avLst/>
          </a:prstGeom>
        </p:spPr>
      </p:pic>
      <p:sp>
        <p:nvSpPr>
          <p:cNvPr id="19" name="Dark gradation top"/>
          <p:cNvSpPr/>
          <p:nvPr userDrawn="1"/>
        </p:nvSpPr>
        <p:spPr bwMode="gray">
          <a:xfrm>
            <a:off x="0" y="-7783"/>
            <a:ext cx="12106223" cy="656860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40" y="2084172"/>
            <a:ext cx="5901462" cy="358620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1"/>
            <a:ext cx="5903019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40" y="4146242"/>
            <a:ext cx="5901462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5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0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o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335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5"/>
            <a:ext cx="4653096" cy="440104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21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4" y="301618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/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1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69239" y="2084172"/>
            <a:ext cx="8067823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8067762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7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4249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20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632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16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3210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52030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2353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199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14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845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9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4" y="301618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/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32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631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13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05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51134"/>
      </p:ext>
    </p:extLst>
  </p:cSld>
  <p:clrMapOvr>
    <a:masterClrMapping/>
  </p:clrMapOvr>
  <p:transition>
    <p:fade/>
  </p:transition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59467"/>
      </p:ext>
    </p:extLst>
  </p:cSld>
  <p:clrMapOvr>
    <a:masterClrMapping/>
  </p:clrMapOvr>
  <p:transition>
    <p:fade/>
  </p:transition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512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006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243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379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 smtClean="0"/>
              <a:t>“Sample quote goes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330758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012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 smtClean="0"/>
              <a:t>“	Add a quote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Author’s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32150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8001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2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9" r="17893"/>
          <a:stretch/>
        </p:blipFill>
        <p:spPr>
          <a:xfrm>
            <a:off x="6170701" y="0"/>
            <a:ext cx="6050868" cy="6858000"/>
          </a:xfrm>
          <a:prstGeom prst="rect">
            <a:avLst/>
          </a:prstGeom>
        </p:spPr>
      </p:pic>
      <p:pic>
        <p:nvPicPr>
          <p:cNvPr id="9" name="Picture Placeholder 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26090" r="67" b="-1"/>
          <a:stretch/>
        </p:blipFill>
        <p:spPr>
          <a:xfrm>
            <a:off x="6146999" y="-7783"/>
            <a:ext cx="6074570" cy="68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271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3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114" r="36245" b="-114"/>
          <a:stretch/>
        </p:blipFill>
        <p:spPr>
          <a:xfrm>
            <a:off x="6170701" y="1"/>
            <a:ext cx="60508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672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812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105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020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413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09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23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4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59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36803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480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053717"/>
      </p:ext>
    </p:extLst>
  </p:cSld>
  <p:clrMapOvr>
    <a:masterClrMapping/>
  </p:clrMapOvr>
  <p:transition>
    <p:fade/>
  </p:transition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"/>
            <a:ext cx="12192000" cy="6856620"/>
          </a:xfrm>
          <a:prstGeom prst="rect">
            <a:avLst/>
          </a:prstGeom>
        </p:spPr>
      </p:pic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69" y="474236"/>
            <a:ext cx="1775509" cy="380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29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r="3431" b="2608"/>
          <a:stretch/>
        </p:blipFill>
        <p:spPr>
          <a:xfrm>
            <a:off x="1" y="-7783"/>
            <a:ext cx="12221569" cy="6873565"/>
          </a:xfrm>
          <a:prstGeom prst="rect">
            <a:avLst/>
          </a:prstGeom>
        </p:spPr>
      </p:pic>
      <p:sp>
        <p:nvSpPr>
          <p:cNvPr id="19" name="Dark gradation top"/>
          <p:cNvSpPr/>
          <p:nvPr userDrawn="1"/>
        </p:nvSpPr>
        <p:spPr bwMode="gray">
          <a:xfrm>
            <a:off x="0" y="-7783"/>
            <a:ext cx="12106223" cy="656860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40" y="2084172"/>
            <a:ext cx="5901462" cy="358620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1"/>
            <a:ext cx="5903019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40" y="4146242"/>
            <a:ext cx="5901462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5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9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69239" y="2084172"/>
            <a:ext cx="8067823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8067762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7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249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02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560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231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069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4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962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3379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52030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2353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53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43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400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09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3496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973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59699"/>
      </p:ext>
    </p:extLst>
  </p:cSld>
  <p:clrMapOvr>
    <a:masterClrMapping/>
  </p:clrMapOvr>
  <p:transition>
    <p:fade/>
  </p:transition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168746"/>
      </p:ext>
    </p:extLst>
  </p:cSld>
  <p:clrMapOvr>
    <a:masterClrMapping/>
  </p:clrMapOvr>
  <p:transition>
    <p:fade/>
  </p:transition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02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080" indent="-33608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59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8548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52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35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04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 smtClean="0"/>
              <a:t>“Sample quote goes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54711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 smtClean="0"/>
              <a:t>“	Add a quote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Author’s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765801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5115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2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9" r="17893"/>
          <a:stretch/>
        </p:blipFill>
        <p:spPr>
          <a:xfrm>
            <a:off x="6170701" y="0"/>
            <a:ext cx="6050868" cy="6858000"/>
          </a:xfrm>
          <a:prstGeom prst="rect">
            <a:avLst/>
          </a:prstGeom>
        </p:spPr>
      </p:pic>
      <p:pic>
        <p:nvPicPr>
          <p:cNvPr id="9" name="Picture Placeholder 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26090" r="67" b="-1"/>
          <a:stretch/>
        </p:blipFill>
        <p:spPr>
          <a:xfrm>
            <a:off x="6146999" y="-7783"/>
            <a:ext cx="6074570" cy="68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3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3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114" r="36245" b="-114"/>
          <a:stretch/>
        </p:blipFill>
        <p:spPr>
          <a:xfrm>
            <a:off x="6170701" y="1"/>
            <a:ext cx="60508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966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0309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500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5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8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5985" rtl="0" eaLnBrk="1" latinLnBrk="0" hangingPunct="1">
              <a:spcBef>
                <a:spcPct val="200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1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5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2824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1531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211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7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76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480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6702"/>
      </p:ext>
    </p:extLst>
  </p:cSld>
  <p:clrMapOvr>
    <a:masterClrMapping/>
  </p:clrMapOvr>
  <p:transition>
    <p:fade/>
  </p:transition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"/>
            <a:ext cx="12192000" cy="6856620"/>
          </a:xfrm>
          <a:prstGeom prst="rect">
            <a:avLst/>
          </a:prstGeom>
        </p:spPr>
      </p:pic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69" y="474236"/>
            <a:ext cx="1775509" cy="380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1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r="3431" b="2608"/>
          <a:stretch/>
        </p:blipFill>
        <p:spPr>
          <a:xfrm>
            <a:off x="1" y="-7783"/>
            <a:ext cx="12221569" cy="6873565"/>
          </a:xfrm>
          <a:prstGeom prst="rect">
            <a:avLst/>
          </a:prstGeom>
        </p:spPr>
      </p:pic>
      <p:sp>
        <p:nvSpPr>
          <p:cNvPr id="19" name="Dark gradation top"/>
          <p:cNvSpPr/>
          <p:nvPr userDrawn="1"/>
        </p:nvSpPr>
        <p:spPr bwMode="gray">
          <a:xfrm>
            <a:off x="0" y="-7783"/>
            <a:ext cx="12106223" cy="656860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40" y="2084172"/>
            <a:ext cx="5901462" cy="358620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1"/>
            <a:ext cx="5903019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40" y="4146242"/>
            <a:ext cx="5901462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3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8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69239" y="2084172"/>
            <a:ext cx="8067823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8067762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3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7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9460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5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8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5985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1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5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977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23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52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328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842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1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52030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2353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24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59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598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305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471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5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8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5985" rtl="0" eaLnBrk="1" latinLnBrk="0" hangingPunct="1">
              <a:spcBef>
                <a:spcPct val="200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4754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21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56697"/>
      </p:ext>
    </p:extLst>
  </p:cSld>
  <p:clrMapOvr>
    <a:masterClrMapping/>
  </p:clrMapOvr>
  <p:transition>
    <p:fade/>
  </p:transition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016209"/>
      </p:ext>
    </p:extLst>
  </p:cSld>
  <p:clrMapOvr>
    <a:masterClrMapping/>
  </p:clrMapOvr>
  <p:transition>
    <p:fade/>
  </p:transition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60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42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98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341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 smtClean="0"/>
              <a:t>“Sample quote goes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991264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 smtClean="0"/>
              <a:t>“	Add a quote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Author’s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79274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04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534779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581" indent="-236500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077" indent="-336080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5985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0" marR="0" lvl="1" indent="0" algn="l" defTabSz="89598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Second level</a:t>
            </a:r>
          </a:p>
          <a:p>
            <a:pPr marL="447991" lvl="2" indent="-223996" algn="l" defTabSz="895985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02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2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9" r="17893"/>
          <a:stretch/>
        </p:blipFill>
        <p:spPr>
          <a:xfrm>
            <a:off x="6170701" y="0"/>
            <a:ext cx="6050868" cy="6858000"/>
          </a:xfrm>
          <a:prstGeom prst="rect">
            <a:avLst/>
          </a:prstGeom>
        </p:spPr>
      </p:pic>
      <p:pic>
        <p:nvPicPr>
          <p:cNvPr id="9" name="Picture Placeholder 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26090" r="67" b="-1"/>
          <a:stretch/>
        </p:blipFill>
        <p:spPr>
          <a:xfrm>
            <a:off x="6146999" y="-7783"/>
            <a:ext cx="6074570" cy="68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214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3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114" r="36245" b="-114"/>
          <a:stretch/>
        </p:blipFill>
        <p:spPr>
          <a:xfrm>
            <a:off x="6170701" y="1"/>
            <a:ext cx="60508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689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8008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441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3398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469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90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86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480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307467"/>
      </p:ext>
    </p:extLst>
  </p:cSld>
  <p:clrMapOvr>
    <a:masterClrMapping/>
  </p:clrMapOvr>
  <p:transition>
    <p:fade/>
  </p:transition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"/>
            <a:ext cx="12192000" cy="6856620"/>
          </a:xfrm>
          <a:prstGeom prst="rect">
            <a:avLst/>
          </a:prstGeom>
        </p:spPr>
      </p:pic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69" y="474236"/>
            <a:ext cx="1775509" cy="380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63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5"/>
            <a:ext cx="5826761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94582" y="2082615"/>
            <a:ext cx="5826761" cy="3586208"/>
          </a:xfrm>
          <a:solidFill>
            <a:schemeClr val="accent4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rgbClr val="FFFFFF"/>
                </a:solidFill>
              </a:defRPr>
            </a:lvl2pPr>
            <a:lvl3pPr marL="227142" indent="0">
              <a:buNone/>
              <a:tabLst/>
              <a:defRPr sz="1961">
                <a:solidFill>
                  <a:srgbClr val="FFFFFF"/>
                </a:solidFill>
              </a:defRPr>
            </a:lvl3pPr>
            <a:lvl4pPr marL="451172" indent="0">
              <a:buNone/>
              <a:defRPr>
                <a:solidFill>
                  <a:srgbClr val="FFFFFF"/>
                </a:solidFill>
              </a:defRPr>
            </a:lvl4pPr>
            <a:lvl5pPr marL="672092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67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3537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r="3431" b="2608"/>
          <a:stretch/>
        </p:blipFill>
        <p:spPr>
          <a:xfrm>
            <a:off x="1" y="-7783"/>
            <a:ext cx="12221569" cy="6873565"/>
          </a:xfrm>
          <a:prstGeom prst="rect">
            <a:avLst/>
          </a:prstGeom>
        </p:spPr>
      </p:pic>
      <p:sp>
        <p:nvSpPr>
          <p:cNvPr id="19" name="Dark gradation top"/>
          <p:cNvSpPr/>
          <p:nvPr userDrawn="1"/>
        </p:nvSpPr>
        <p:spPr bwMode="gray">
          <a:xfrm>
            <a:off x="0" y="-7783"/>
            <a:ext cx="12106223" cy="656860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40" y="2084172"/>
            <a:ext cx="5901462" cy="358620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1"/>
            <a:ext cx="5903019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40" y="4146242"/>
            <a:ext cx="5901462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7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69239" y="2084172"/>
            <a:ext cx="8067823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8067762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9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7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1620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47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6496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40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76" y="440492"/>
            <a:ext cx="2871471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994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52030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2353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53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9" y="2425050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6079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98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120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17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247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643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176506"/>
      </p:ext>
    </p:extLst>
  </p:cSld>
  <p:clrMapOvr>
    <a:masterClrMapping/>
  </p:clrMapOvr>
  <p:transition>
    <p:fade/>
  </p:transition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solidFill>
                  <a:schemeClr val="tx1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48948"/>
      </p:ext>
    </p:extLst>
  </p:cSld>
  <p:clrMapOvr>
    <a:masterClrMapping/>
  </p:clrMapOvr>
  <p:transition>
    <p:fade/>
  </p:transition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71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376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2067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540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7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8" y="2256323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7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6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7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8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540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7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7289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15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 smtClean="0"/>
              <a:t>“Sample quote goes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616689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 smtClean="0"/>
              <a:t>“	Add a quote here. Design is easier than it looks, and more important than it seems.”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 smtClean="0"/>
              <a:t>Author’s Name</a:t>
            </a:r>
          </a:p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786741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84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2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9" r="17893"/>
          <a:stretch/>
        </p:blipFill>
        <p:spPr>
          <a:xfrm>
            <a:off x="6170701" y="0"/>
            <a:ext cx="6050868" cy="6858000"/>
          </a:xfrm>
          <a:prstGeom prst="rect">
            <a:avLst/>
          </a:prstGeom>
        </p:spPr>
      </p:pic>
      <p:pic>
        <p:nvPicPr>
          <p:cNvPr id="9" name="Picture Placeholder 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26090" r="67" b="-1"/>
          <a:stretch/>
        </p:blipFill>
        <p:spPr>
          <a:xfrm>
            <a:off x="6146999" y="-7783"/>
            <a:ext cx="6074570" cy="68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53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3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6" y="440492"/>
            <a:ext cx="2871471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0" y="2095970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1" y="4773829"/>
            <a:ext cx="5377215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6061766"/>
            <a:ext cx="1522404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114" r="36245" b="-114"/>
          <a:stretch/>
        </p:blipFill>
        <p:spPr>
          <a:xfrm>
            <a:off x="6170701" y="1"/>
            <a:ext cx="60508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79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8865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6168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0506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0284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36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21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66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480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29595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2584" y="822797"/>
            <a:ext cx="9526833" cy="521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49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C Slide">
    <p:bg bwMode="gray"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rgbClr val="0091C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1" tIns="45697" rIns="91391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612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1" tIns="45697" rIns="91391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612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33681" y="2631409"/>
            <a:ext cx="1809714" cy="1093370"/>
            <a:chOff x="1411369" y="3975421"/>
            <a:chExt cx="1714604" cy="1035908"/>
          </a:xfrm>
          <a:solidFill>
            <a:srgbClr val="00B0F0"/>
          </a:solidFill>
        </p:grpSpPr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900471" y="3975421"/>
              <a:ext cx="1225502" cy="656717"/>
            </a:xfrm>
            <a:custGeom>
              <a:avLst/>
              <a:gdLst>
                <a:gd name="T0" fmla="*/ 138 w 189"/>
                <a:gd name="T1" fmla="*/ 0 h 101"/>
                <a:gd name="T2" fmla="*/ 94 w 189"/>
                <a:gd name="T3" fmla="*/ 26 h 101"/>
                <a:gd name="T4" fmla="*/ 75 w 189"/>
                <a:gd name="T5" fmla="*/ 21 h 101"/>
                <a:gd name="T6" fmla="*/ 40 w 189"/>
                <a:gd name="T7" fmla="*/ 42 h 101"/>
                <a:gd name="T8" fmla="*/ 29 w 189"/>
                <a:gd name="T9" fmla="*/ 40 h 101"/>
                <a:gd name="T10" fmla="*/ 0 w 189"/>
                <a:gd name="T11" fmla="*/ 64 h 101"/>
                <a:gd name="T12" fmla="*/ 11 w 189"/>
                <a:gd name="T13" fmla="*/ 62 h 101"/>
                <a:gd name="T14" fmla="*/ 30 w 189"/>
                <a:gd name="T15" fmla="*/ 66 h 101"/>
                <a:gd name="T16" fmla="*/ 82 w 189"/>
                <a:gd name="T17" fmla="*/ 39 h 101"/>
                <a:gd name="T18" fmla="*/ 145 w 189"/>
                <a:gd name="T19" fmla="*/ 101 h 101"/>
                <a:gd name="T20" fmla="*/ 189 w 189"/>
                <a:gd name="T21" fmla="*/ 51 h 101"/>
                <a:gd name="T22" fmla="*/ 138 w 189"/>
                <a:gd name="T2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01">
                  <a:moveTo>
                    <a:pt x="138" y="0"/>
                  </a:moveTo>
                  <a:cubicBezTo>
                    <a:pt x="119" y="0"/>
                    <a:pt x="103" y="10"/>
                    <a:pt x="94" y="26"/>
                  </a:cubicBezTo>
                  <a:cubicBezTo>
                    <a:pt x="89" y="23"/>
                    <a:pt x="82" y="21"/>
                    <a:pt x="75" y="21"/>
                  </a:cubicBezTo>
                  <a:cubicBezTo>
                    <a:pt x="60" y="21"/>
                    <a:pt x="46" y="30"/>
                    <a:pt x="40" y="42"/>
                  </a:cubicBezTo>
                  <a:cubicBezTo>
                    <a:pt x="36" y="41"/>
                    <a:pt x="33" y="40"/>
                    <a:pt x="29" y="40"/>
                  </a:cubicBezTo>
                  <a:cubicBezTo>
                    <a:pt x="15" y="40"/>
                    <a:pt x="3" y="50"/>
                    <a:pt x="0" y="64"/>
                  </a:cubicBezTo>
                  <a:cubicBezTo>
                    <a:pt x="3" y="63"/>
                    <a:pt x="7" y="62"/>
                    <a:pt x="11" y="62"/>
                  </a:cubicBezTo>
                  <a:cubicBezTo>
                    <a:pt x="17" y="62"/>
                    <a:pt x="24" y="64"/>
                    <a:pt x="30" y="66"/>
                  </a:cubicBezTo>
                  <a:cubicBezTo>
                    <a:pt x="42" y="49"/>
                    <a:pt x="61" y="39"/>
                    <a:pt x="82" y="39"/>
                  </a:cubicBezTo>
                  <a:cubicBezTo>
                    <a:pt x="117" y="39"/>
                    <a:pt x="145" y="67"/>
                    <a:pt x="145" y="101"/>
                  </a:cubicBezTo>
                  <a:cubicBezTo>
                    <a:pt x="170" y="98"/>
                    <a:pt x="189" y="77"/>
                    <a:pt x="189" y="51"/>
                  </a:cubicBezTo>
                  <a:cubicBezTo>
                    <a:pt x="189" y="22"/>
                    <a:pt x="167" y="0"/>
                    <a:pt x="1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800" dirty="0">
                <a:solidFill>
                  <a:srgbClr val="292929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1411369" y="4269433"/>
              <a:ext cx="1390368" cy="741896"/>
            </a:xfrm>
            <a:custGeom>
              <a:avLst/>
              <a:gdLst>
                <a:gd name="T0" fmla="*/ 157 w 214"/>
                <a:gd name="T1" fmla="*/ 0 h 114"/>
                <a:gd name="T2" fmla="*/ 107 w 214"/>
                <a:gd name="T3" fmla="*/ 29 h 114"/>
                <a:gd name="T4" fmla="*/ 86 w 214"/>
                <a:gd name="T5" fmla="*/ 23 h 114"/>
                <a:gd name="T6" fmla="*/ 46 w 214"/>
                <a:gd name="T7" fmla="*/ 48 h 114"/>
                <a:gd name="T8" fmla="*/ 34 w 214"/>
                <a:gd name="T9" fmla="*/ 45 h 114"/>
                <a:gd name="T10" fmla="*/ 0 w 214"/>
                <a:gd name="T11" fmla="*/ 80 h 114"/>
                <a:gd name="T12" fmla="*/ 34 w 214"/>
                <a:gd name="T13" fmla="*/ 114 h 114"/>
                <a:gd name="T14" fmla="*/ 86 w 214"/>
                <a:gd name="T15" fmla="*/ 114 h 114"/>
                <a:gd name="T16" fmla="*/ 157 w 214"/>
                <a:gd name="T17" fmla="*/ 114 h 114"/>
                <a:gd name="T18" fmla="*/ 214 w 214"/>
                <a:gd name="T19" fmla="*/ 57 h 114"/>
                <a:gd name="T20" fmla="*/ 157 w 214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14">
                  <a:moveTo>
                    <a:pt x="157" y="0"/>
                  </a:moveTo>
                  <a:cubicBezTo>
                    <a:pt x="136" y="0"/>
                    <a:pt x="117" y="11"/>
                    <a:pt x="107" y="29"/>
                  </a:cubicBezTo>
                  <a:cubicBezTo>
                    <a:pt x="101" y="25"/>
                    <a:pt x="94" y="23"/>
                    <a:pt x="86" y="23"/>
                  </a:cubicBezTo>
                  <a:cubicBezTo>
                    <a:pt x="69" y="23"/>
                    <a:pt x="54" y="33"/>
                    <a:pt x="46" y="48"/>
                  </a:cubicBezTo>
                  <a:cubicBezTo>
                    <a:pt x="42" y="46"/>
                    <a:pt x="38" y="45"/>
                    <a:pt x="34" y="45"/>
                  </a:cubicBezTo>
                  <a:cubicBezTo>
                    <a:pt x="15" y="45"/>
                    <a:pt x="0" y="61"/>
                    <a:pt x="0" y="80"/>
                  </a:cubicBezTo>
                  <a:cubicBezTo>
                    <a:pt x="0" y="99"/>
                    <a:pt x="15" y="114"/>
                    <a:pt x="34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89" y="114"/>
                    <a:pt x="214" y="89"/>
                    <a:pt x="214" y="57"/>
                  </a:cubicBezTo>
                  <a:cubicBezTo>
                    <a:pt x="214" y="25"/>
                    <a:pt x="189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800" dirty="0">
                <a:solidFill>
                  <a:srgbClr val="292929"/>
                </a:solidFill>
              </a:endParaRPr>
            </a:p>
          </p:txBody>
        </p:sp>
      </p:grp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686217" y="2841692"/>
            <a:ext cx="8829923" cy="747897"/>
          </a:xfrm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en-US" sz="5399" b="0" cap="none" spc="-100" baseline="0" dirty="0" smtClean="0">
                <a:ln w="3175">
                  <a:noFill/>
                </a:ln>
                <a:solidFill>
                  <a:schemeClr val="bg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778409"/>
            <a:ext cx="11467744" cy="161716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867025" indent="-333473">
              <a:buFont typeface="Lucida Grande"/>
              <a:buChar char="—"/>
              <a:defRPr sz="1866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867440" indent="-266777">
              <a:buFont typeface="Lucida Grande"/>
              <a:buChar char="—"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910" y="6472418"/>
            <a:ext cx="1792850" cy="2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248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 and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778409"/>
            <a:ext cx="11467744" cy="16171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533553" indent="0">
              <a:buFont typeface="Lucida Grande"/>
              <a:buNone/>
              <a:defRPr sz="1866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 marL="1067109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600664" indent="0">
              <a:buFont typeface="Lucida Grande"/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 marL="2134218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212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9017" y="1198450"/>
            <a:ext cx="5393404" cy="16171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533553" indent="0">
              <a:buFont typeface="Lucida Grande"/>
              <a:buNone/>
              <a:defRPr sz="1866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 marL="1067109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600664" indent="0">
              <a:buFont typeface="Lucida Grande"/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 marL="2134218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447769" y="1198450"/>
            <a:ext cx="5393404" cy="16171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533553" indent="0">
              <a:buFont typeface="Lucida Grande"/>
              <a:buNone/>
              <a:defRPr sz="1866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 marL="1067109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600664" indent="0">
              <a:buFont typeface="Lucida Grande"/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 marL="2134218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48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9017" y="1198450"/>
            <a:ext cx="5393404" cy="161716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867025" indent="-333473">
              <a:buFont typeface="Lucida Grande"/>
              <a:buChar char="—"/>
              <a:defRPr sz="1866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867440" indent="-266777">
              <a:buFont typeface="Lucida Grande"/>
              <a:buChar char="—"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447769" y="1198450"/>
            <a:ext cx="5393404" cy="161716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867025" indent="-333473">
              <a:buFont typeface="Lucida Grande"/>
              <a:buChar char="—"/>
              <a:defRPr sz="1866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867440" indent="-266777">
              <a:buFont typeface="Lucida Grande"/>
              <a:buChar char="—"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424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5"/>
            <a:ext cx="3836698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5"/>
            <a:ext cx="3836698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tx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tx1"/>
                </a:solidFill>
              </a:defRPr>
            </a:lvl3pPr>
            <a:lvl4pPr marL="451172" indent="0">
              <a:buNone/>
              <a:defRPr>
                <a:solidFill>
                  <a:schemeClr val="tx1"/>
                </a:solidFill>
              </a:defRPr>
            </a:lvl4pPr>
            <a:lvl5pPr marL="672092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44355" y="2082615"/>
            <a:ext cx="3881519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91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wo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9" y="2082616"/>
            <a:ext cx="5741330" cy="3586208"/>
          </a:xfrm>
          <a:prstGeom prst="rect">
            <a:avLst/>
          </a:prstGeom>
          <a:solidFill>
            <a:schemeClr val="accent5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94584" y="2082616"/>
            <a:ext cx="5732176" cy="3586208"/>
          </a:xfrm>
          <a:prstGeom prst="rect">
            <a:avLst/>
          </a:prstGeom>
          <a:solidFill>
            <a:schemeClr val="bg2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0990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2082616"/>
            <a:ext cx="3765304" cy="3586208"/>
          </a:xfrm>
          <a:prstGeom prst="rect">
            <a:avLst/>
          </a:prstGeom>
          <a:solidFill>
            <a:schemeClr val="accent2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99417" y="2082616"/>
            <a:ext cx="3765304" cy="35862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44355" y="2082616"/>
            <a:ext cx="3765304" cy="3586208"/>
          </a:xfrm>
          <a:prstGeom prst="rect">
            <a:avLst/>
          </a:prstGeom>
          <a:solidFill>
            <a:schemeClr val="bg1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149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Content Ti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2082616"/>
            <a:ext cx="3765304" cy="3586208"/>
          </a:xfrm>
          <a:prstGeom prst="rect">
            <a:avLst/>
          </a:prstGeom>
          <a:solidFill>
            <a:schemeClr val="accent3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140352" y="2087849"/>
            <a:ext cx="7686409" cy="35830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42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7585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 Only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1" y="6297619"/>
            <a:ext cx="4650647" cy="560381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3427" tIns="170742" rIns="213427" bIns="17074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881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9243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Emphasis Content One Ti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535174" y="2082616"/>
            <a:ext cx="4303206" cy="3586208"/>
          </a:xfrm>
          <a:prstGeom prst="rect">
            <a:avLst/>
          </a:prstGeom>
          <a:solidFill>
            <a:schemeClr val="tx1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59018" y="2091586"/>
            <a:ext cx="7179438" cy="16171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533553" indent="0">
              <a:buFont typeface="Lucida Grande"/>
              <a:buNone/>
              <a:defRPr sz="1866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 marL="1067109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600664" indent="0">
              <a:buFont typeface="Lucida Grande"/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 marL="2134218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98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Four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136202" y="1187622"/>
            <a:ext cx="3287170" cy="2644828"/>
          </a:xfrm>
          <a:prstGeom prst="rect">
            <a:avLst/>
          </a:prstGeom>
          <a:solidFill>
            <a:srgbClr val="E51489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chemeClr val="bg1"/>
                </a:solidFill>
              </a:defRPr>
            </a:lvl3pPr>
            <a:lvl4pPr marL="451105" indent="0">
              <a:buNone/>
              <a:defRPr>
                <a:solidFill>
                  <a:schemeClr val="bg1"/>
                </a:solidFill>
              </a:defRPr>
            </a:lvl4pPr>
            <a:lvl5pPr marL="671990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479822" y="1176725"/>
            <a:ext cx="3346937" cy="2644828"/>
          </a:xfrm>
          <a:prstGeom prst="rect">
            <a:avLst/>
          </a:prstGeom>
          <a:solidFill>
            <a:srgbClr val="E51489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chemeClr val="bg1"/>
                </a:solidFill>
              </a:defRPr>
            </a:lvl3pPr>
            <a:lvl4pPr marL="451105" indent="0">
              <a:buNone/>
              <a:defRPr>
                <a:solidFill>
                  <a:schemeClr val="bg1"/>
                </a:solidFill>
              </a:defRPr>
            </a:lvl4pPr>
            <a:lvl5pPr marL="671990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136205" y="3867937"/>
            <a:ext cx="3287170" cy="2689656"/>
          </a:xfrm>
          <a:prstGeom prst="rect">
            <a:avLst/>
          </a:prstGeom>
          <a:solidFill>
            <a:srgbClr val="E51489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chemeClr val="bg1"/>
                </a:solidFill>
              </a:defRPr>
            </a:lvl3pPr>
            <a:lvl4pPr marL="451105" indent="0">
              <a:buNone/>
              <a:defRPr>
                <a:solidFill>
                  <a:schemeClr val="bg1"/>
                </a:solidFill>
              </a:defRPr>
            </a:lvl4pPr>
            <a:lvl5pPr marL="671990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479822" y="3867937"/>
            <a:ext cx="3346937" cy="2689656"/>
          </a:xfrm>
          <a:prstGeom prst="rect">
            <a:avLst/>
          </a:prstGeom>
          <a:solidFill>
            <a:srgbClr val="E51489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chemeClr val="bg1"/>
                </a:solidFill>
              </a:defRPr>
            </a:lvl3pPr>
            <a:lvl4pPr marL="451105" indent="0">
              <a:buNone/>
              <a:defRPr>
                <a:solidFill>
                  <a:schemeClr val="bg1"/>
                </a:solidFill>
              </a:defRPr>
            </a:lvl4pPr>
            <a:lvl5pPr marL="671990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59018" y="1198452"/>
            <a:ext cx="4767133" cy="16171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533553" indent="0">
              <a:buFont typeface="Lucida Grande"/>
              <a:buNone/>
              <a:defRPr sz="1866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 marL="1067109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600664" indent="0">
              <a:buFont typeface="Lucida Grande"/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 marL="2134218" indent="0">
              <a:buNone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872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636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/>
            <a:endParaRPr lang="en-US" sz="2357" dirty="0">
              <a:solidFill>
                <a:srgbClr val="2BB8E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10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/>
            <a:endParaRPr lang="en-US" sz="2357" dirty="0">
              <a:solidFill>
                <a:srgbClr val="2BB8EB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40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087920" y="2080711"/>
            <a:ext cx="7837954" cy="72764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5"/>
            <a:ext cx="3836698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1165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/>
            <a:endParaRPr lang="en-US" sz="2357" dirty="0">
              <a:solidFill>
                <a:srgbClr val="2BB8EB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32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/>
            <a:endParaRPr lang="en-US" sz="2357" dirty="0">
              <a:solidFill>
                <a:srgbClr val="2BB8EB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74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Title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/>
            <a:endParaRPr lang="en-US" sz="2357" dirty="0">
              <a:solidFill>
                <a:srgbClr val="2BB8E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516" y="6442668"/>
            <a:ext cx="1792850" cy="2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5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r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19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reak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658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reak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627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reak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07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r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657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lank Acc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000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lank Acc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4071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279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0" indent="0">
              <a:buFontTx/>
              <a:buNone/>
              <a:defRPr sz="1961"/>
            </a:lvl2pPr>
            <a:lvl3pPr marL="224031" indent="0">
              <a:buNone/>
              <a:defRPr/>
            </a:lvl3pPr>
            <a:lvl4pPr marL="448061" indent="0">
              <a:buNone/>
              <a:defRPr/>
            </a:lvl4pPr>
            <a:lvl5pPr marL="672092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32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lank Acc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282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lank Acc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734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lank Acc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3808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519248" y="1562101"/>
            <a:ext cx="8015152" cy="4067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1" tIns="45697" rIns="91391" bIns="4569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612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6702" y="1805271"/>
            <a:ext cx="7049316" cy="686983"/>
          </a:xfrm>
          <a:prstGeom prst="rect">
            <a:avLst/>
          </a:prstGeom>
        </p:spPr>
        <p:txBody>
          <a:bodyPr vert="horz" wrap="square" lIns="182880" tIns="182880" rIns="0" bIns="0" rtlCol="0" anchor="t" anchorCtr="0">
            <a:spAutoFit/>
          </a:bodyPr>
          <a:lstStyle>
            <a:lvl1pPr marL="574565" indent="-571390">
              <a:buNone/>
              <a:defRPr lang="en-US" sz="3200" b="1" spc="-100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  <a:lvl2pPr marL="346009" indent="-342834">
              <a:buNone/>
              <a:defRPr lang="en-US" spc="-50" baseline="0" dirty="0" smtClean="0">
                <a:solidFill>
                  <a:schemeClr val="tx1">
                    <a:alpha val="99000"/>
                  </a:schemeClr>
                </a:solidFill>
              </a:defRPr>
            </a:lvl2pPr>
          </a:lstStyle>
          <a:p>
            <a:pPr marL="3174" lvl="0" indent="0"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s-ES" dirty="0" smtClean="0"/>
              <a:t>Speaker </a:t>
            </a:r>
            <a:r>
              <a:rPr lang="es-ES" dirty="0" err="1" smtClean="0"/>
              <a:t>Name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1345" y="228601"/>
            <a:ext cx="11149439" cy="8309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5399" b="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About me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240000">
            <a:off x="8359521" y="1649192"/>
            <a:ext cx="3072384" cy="30723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02" y="4933260"/>
            <a:ext cx="2336293" cy="944901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76702" y="2510035"/>
            <a:ext cx="7049316" cy="686983"/>
          </a:xfrm>
          <a:prstGeom prst="rect">
            <a:avLst/>
          </a:prstGeom>
        </p:spPr>
        <p:txBody>
          <a:bodyPr vert="horz" wrap="square" lIns="182880" tIns="182880" rIns="0" bIns="0" rtlCol="0" anchor="t" anchorCtr="0">
            <a:spAutoFit/>
          </a:bodyPr>
          <a:lstStyle>
            <a:lvl1pPr>
              <a:defRPr lang="en-US" sz="3200" b="0" spc="-100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</a:lstStyle>
          <a:p>
            <a:pPr marL="3174" lvl="0" indent="0">
              <a:spcBef>
                <a:spcPts val="0"/>
              </a:spcBef>
              <a:spcAft>
                <a:spcPts val="900"/>
              </a:spcAft>
              <a:buSzPct val="80000"/>
              <a:buNone/>
            </a:pPr>
            <a:r>
              <a:rPr lang="es-ES" dirty="0" smtClean="0"/>
              <a:t>Speaker </a:t>
            </a:r>
            <a:r>
              <a:rPr lang="es-ES" dirty="0" err="1" smtClean="0"/>
              <a:t>background</a:t>
            </a:r>
            <a:r>
              <a:rPr lang="es-ES" dirty="0" smtClean="0"/>
              <a:t> &amp; </a:t>
            </a:r>
            <a:r>
              <a:rPr lang="es-ES" dirty="0" err="1" smtClean="0"/>
              <a:t>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6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87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71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/>
            <a:endParaRPr lang="en-US" sz="2357" dirty="0">
              <a:solidFill>
                <a:srgbClr val="2BB8E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27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/>
            <a:endParaRPr lang="en-US" sz="2357" dirty="0">
              <a:solidFill>
                <a:srgbClr val="2BB8EB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02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/>
            <a:endParaRPr lang="en-US" sz="2357" dirty="0">
              <a:solidFill>
                <a:srgbClr val="2BB8EB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33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/>
            <a:endParaRPr lang="en-US" sz="2357" dirty="0">
              <a:solidFill>
                <a:srgbClr val="2BB8EB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54" y="6471839"/>
            <a:ext cx="983510" cy="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31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accent2"/>
                </a:solidFill>
              </a:defRPr>
            </a:lvl1pPr>
            <a:lvl2pPr marL="0" indent="0">
              <a:buNone/>
              <a:defRPr sz="1961"/>
            </a:lvl2pPr>
            <a:lvl3pPr marL="227142" indent="0">
              <a:buNone/>
              <a:tabLst/>
              <a:defRPr sz="1961"/>
            </a:lvl3pPr>
            <a:lvl4pPr marL="451172" indent="0">
              <a:buNone/>
              <a:defRPr/>
            </a:lvl4pPr>
            <a:lvl5pPr marL="672092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rgbClr val="68217A"/>
                </a:solidFill>
              </a:defRPr>
            </a:lvl1pPr>
            <a:lvl2pPr marL="0" indent="0">
              <a:buNone/>
              <a:defRPr sz="1961"/>
            </a:lvl2pPr>
            <a:lvl3pPr marL="227142" indent="0">
              <a:buNone/>
              <a:tabLst/>
              <a:defRPr sz="1961"/>
            </a:lvl3pPr>
            <a:lvl4pPr marL="451172" indent="0">
              <a:buNone/>
              <a:defRPr/>
            </a:lvl4pPr>
            <a:lvl5pPr marL="672092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032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Title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6" y="3977095"/>
            <a:ext cx="11500590" cy="1404914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 smtClean="0"/>
              <a:t>//Title</a:t>
            </a:r>
          </a:p>
          <a:p>
            <a:pPr lvl="0"/>
            <a:r>
              <a:rPr lang="en-US" dirty="0" smtClean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2" y="2618760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Connect("Name");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274819"/>
            <a:ext cx="12192000" cy="583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/>
            <a:endParaRPr lang="en-US" sz="2357" dirty="0">
              <a:solidFill>
                <a:srgbClr val="2BB8E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516" y="6442668"/>
            <a:ext cx="1792850" cy="2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18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r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8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reak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449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reak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812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reak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030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r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77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Breaker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758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lank Acc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472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lank Acc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036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lank Acc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398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lank Acc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488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50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5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slideLayout" Target="../slideLayouts/slideLayout167.xml"/><Relationship Id="rId18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57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6.xml"/><Relationship Id="rId17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56.xml"/><Relationship Id="rId16" Type="http://schemas.openxmlformats.org/officeDocument/2006/relationships/slideLayout" Target="../slideLayouts/slideLayout170.xml"/><Relationship Id="rId20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5" Type="http://schemas.openxmlformats.org/officeDocument/2006/relationships/slideLayout" Target="../slideLayouts/slideLayout169.xml"/><Relationship Id="rId10" Type="http://schemas.openxmlformats.org/officeDocument/2006/relationships/slideLayout" Target="../slideLayouts/slideLayout164.xml"/><Relationship Id="rId19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6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2.xml"/><Relationship Id="rId13" Type="http://schemas.openxmlformats.org/officeDocument/2006/relationships/slideLayout" Target="../slideLayouts/slideLayout187.xml"/><Relationship Id="rId18" Type="http://schemas.openxmlformats.org/officeDocument/2006/relationships/slideLayout" Target="../slideLayouts/slideLayout192.xml"/><Relationship Id="rId26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77.xml"/><Relationship Id="rId21" Type="http://schemas.openxmlformats.org/officeDocument/2006/relationships/slideLayout" Target="../slideLayouts/slideLayout195.xml"/><Relationship Id="rId34" Type="http://schemas.openxmlformats.org/officeDocument/2006/relationships/image" Target="../media/image14.png"/><Relationship Id="rId7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6.xml"/><Relationship Id="rId17" Type="http://schemas.openxmlformats.org/officeDocument/2006/relationships/slideLayout" Target="../slideLayouts/slideLayout191.xml"/><Relationship Id="rId25" Type="http://schemas.openxmlformats.org/officeDocument/2006/relationships/slideLayout" Target="../slideLayouts/slideLayout199.xml"/><Relationship Id="rId33" Type="http://schemas.openxmlformats.org/officeDocument/2006/relationships/theme" Target="../theme/theme12.xml"/><Relationship Id="rId2" Type="http://schemas.openxmlformats.org/officeDocument/2006/relationships/slideLayout" Target="../slideLayouts/slideLayout176.xml"/><Relationship Id="rId16" Type="http://schemas.openxmlformats.org/officeDocument/2006/relationships/slideLayout" Target="../slideLayouts/slideLayout190.xml"/><Relationship Id="rId20" Type="http://schemas.openxmlformats.org/officeDocument/2006/relationships/slideLayout" Target="../slideLayouts/slideLayout194.xml"/><Relationship Id="rId29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85.xml"/><Relationship Id="rId24" Type="http://schemas.openxmlformats.org/officeDocument/2006/relationships/slideLayout" Target="../slideLayouts/slideLayout198.xml"/><Relationship Id="rId32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9.xml"/><Relationship Id="rId23" Type="http://schemas.openxmlformats.org/officeDocument/2006/relationships/slideLayout" Target="../slideLayouts/slideLayout197.xml"/><Relationship Id="rId28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184.xml"/><Relationship Id="rId19" Type="http://schemas.openxmlformats.org/officeDocument/2006/relationships/slideLayout" Target="../slideLayouts/slideLayout193.xml"/><Relationship Id="rId31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178.xml"/><Relationship Id="rId9" Type="http://schemas.openxmlformats.org/officeDocument/2006/relationships/slideLayout" Target="../slideLayouts/slideLayout183.xml"/><Relationship Id="rId14" Type="http://schemas.openxmlformats.org/officeDocument/2006/relationships/slideLayout" Target="../slideLayouts/slideLayout188.xml"/><Relationship Id="rId22" Type="http://schemas.openxmlformats.org/officeDocument/2006/relationships/slideLayout" Target="../slideLayouts/slideLayout196.xml"/><Relationship Id="rId27" Type="http://schemas.openxmlformats.org/officeDocument/2006/relationships/slideLayout" Target="../slideLayouts/slideLayout201.xml"/><Relationship Id="rId30" Type="http://schemas.openxmlformats.org/officeDocument/2006/relationships/slideLayout" Target="../slideLayouts/slideLayout204.xml"/><Relationship Id="rId35" Type="http://schemas.openxmlformats.org/officeDocument/2006/relationships/image" Target="../media/image15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4.xml"/><Relationship Id="rId13" Type="http://schemas.openxmlformats.org/officeDocument/2006/relationships/slideLayout" Target="../slideLayouts/slideLayout219.xml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3.xml"/><Relationship Id="rId12" Type="http://schemas.openxmlformats.org/officeDocument/2006/relationships/slideLayout" Target="../slideLayouts/slideLayout218.xml"/><Relationship Id="rId17" Type="http://schemas.openxmlformats.org/officeDocument/2006/relationships/theme" Target="../theme/theme13.xml"/><Relationship Id="rId2" Type="http://schemas.openxmlformats.org/officeDocument/2006/relationships/slideLayout" Target="../slideLayouts/slideLayout208.xml"/><Relationship Id="rId16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12.xml"/><Relationship Id="rId11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1.xml"/><Relationship Id="rId15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5.xml"/><Relationship Id="rId14" Type="http://schemas.openxmlformats.org/officeDocument/2006/relationships/slideLayout" Target="../slideLayouts/slideLayout220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5.xml"/><Relationship Id="rId18" Type="http://schemas.openxmlformats.org/officeDocument/2006/relationships/slideLayout" Target="../slideLayouts/slideLayout240.xml"/><Relationship Id="rId26" Type="http://schemas.openxmlformats.org/officeDocument/2006/relationships/slideLayout" Target="../slideLayouts/slideLayout248.xml"/><Relationship Id="rId39" Type="http://schemas.openxmlformats.org/officeDocument/2006/relationships/slideLayout" Target="../slideLayouts/slideLayout261.xml"/><Relationship Id="rId21" Type="http://schemas.openxmlformats.org/officeDocument/2006/relationships/slideLayout" Target="../slideLayouts/slideLayout243.xml"/><Relationship Id="rId34" Type="http://schemas.openxmlformats.org/officeDocument/2006/relationships/slideLayout" Target="../slideLayouts/slideLayout256.xml"/><Relationship Id="rId42" Type="http://schemas.openxmlformats.org/officeDocument/2006/relationships/slideLayout" Target="../slideLayouts/slideLayout264.xml"/><Relationship Id="rId47" Type="http://schemas.openxmlformats.org/officeDocument/2006/relationships/slideLayout" Target="../slideLayouts/slideLayout269.xml"/><Relationship Id="rId50" Type="http://schemas.openxmlformats.org/officeDocument/2006/relationships/slideLayout" Target="../slideLayouts/slideLayout272.xml"/><Relationship Id="rId55" Type="http://schemas.openxmlformats.org/officeDocument/2006/relationships/slideLayout" Target="../slideLayouts/slideLayout277.xml"/><Relationship Id="rId63" Type="http://schemas.openxmlformats.org/officeDocument/2006/relationships/slideLayout" Target="../slideLayouts/slideLayout285.xml"/><Relationship Id="rId68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29.xml"/><Relationship Id="rId71" Type="http://schemas.openxmlformats.org/officeDocument/2006/relationships/slideLayout" Target="../slideLayouts/slideLayout293.xml"/><Relationship Id="rId2" Type="http://schemas.openxmlformats.org/officeDocument/2006/relationships/slideLayout" Target="../slideLayouts/slideLayout224.xml"/><Relationship Id="rId16" Type="http://schemas.openxmlformats.org/officeDocument/2006/relationships/slideLayout" Target="../slideLayouts/slideLayout238.xml"/><Relationship Id="rId29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33.xml"/><Relationship Id="rId24" Type="http://schemas.openxmlformats.org/officeDocument/2006/relationships/slideLayout" Target="../slideLayouts/slideLayout246.xml"/><Relationship Id="rId32" Type="http://schemas.openxmlformats.org/officeDocument/2006/relationships/slideLayout" Target="../slideLayouts/slideLayout254.xml"/><Relationship Id="rId37" Type="http://schemas.openxmlformats.org/officeDocument/2006/relationships/slideLayout" Target="../slideLayouts/slideLayout259.xml"/><Relationship Id="rId40" Type="http://schemas.openxmlformats.org/officeDocument/2006/relationships/slideLayout" Target="../slideLayouts/slideLayout262.xml"/><Relationship Id="rId45" Type="http://schemas.openxmlformats.org/officeDocument/2006/relationships/slideLayout" Target="../slideLayouts/slideLayout267.xml"/><Relationship Id="rId53" Type="http://schemas.openxmlformats.org/officeDocument/2006/relationships/slideLayout" Target="../slideLayouts/slideLayout275.xml"/><Relationship Id="rId58" Type="http://schemas.openxmlformats.org/officeDocument/2006/relationships/slideLayout" Target="../slideLayouts/slideLayout280.xml"/><Relationship Id="rId66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37.xml"/><Relationship Id="rId23" Type="http://schemas.openxmlformats.org/officeDocument/2006/relationships/slideLayout" Target="../slideLayouts/slideLayout245.xml"/><Relationship Id="rId28" Type="http://schemas.openxmlformats.org/officeDocument/2006/relationships/slideLayout" Target="../slideLayouts/slideLayout250.xml"/><Relationship Id="rId36" Type="http://schemas.openxmlformats.org/officeDocument/2006/relationships/slideLayout" Target="../slideLayouts/slideLayout258.xml"/><Relationship Id="rId49" Type="http://schemas.openxmlformats.org/officeDocument/2006/relationships/slideLayout" Target="../slideLayouts/slideLayout271.xml"/><Relationship Id="rId57" Type="http://schemas.openxmlformats.org/officeDocument/2006/relationships/slideLayout" Target="../slideLayouts/slideLayout279.xml"/><Relationship Id="rId61" Type="http://schemas.openxmlformats.org/officeDocument/2006/relationships/slideLayout" Target="../slideLayouts/slideLayout283.xml"/><Relationship Id="rId10" Type="http://schemas.openxmlformats.org/officeDocument/2006/relationships/slideLayout" Target="../slideLayouts/slideLayout232.xml"/><Relationship Id="rId19" Type="http://schemas.openxmlformats.org/officeDocument/2006/relationships/slideLayout" Target="../slideLayouts/slideLayout241.xml"/><Relationship Id="rId31" Type="http://schemas.openxmlformats.org/officeDocument/2006/relationships/slideLayout" Target="../slideLayouts/slideLayout253.xml"/><Relationship Id="rId44" Type="http://schemas.openxmlformats.org/officeDocument/2006/relationships/slideLayout" Target="../slideLayouts/slideLayout266.xml"/><Relationship Id="rId52" Type="http://schemas.openxmlformats.org/officeDocument/2006/relationships/slideLayout" Target="../slideLayouts/slideLayout274.xml"/><Relationship Id="rId60" Type="http://schemas.openxmlformats.org/officeDocument/2006/relationships/slideLayout" Target="../slideLayouts/slideLayout282.xml"/><Relationship Id="rId65" Type="http://schemas.openxmlformats.org/officeDocument/2006/relationships/slideLayout" Target="../slideLayouts/slideLayout287.xml"/><Relationship Id="rId73" Type="http://schemas.openxmlformats.org/officeDocument/2006/relationships/theme" Target="../theme/theme14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Relationship Id="rId14" Type="http://schemas.openxmlformats.org/officeDocument/2006/relationships/slideLayout" Target="../slideLayouts/slideLayout236.xml"/><Relationship Id="rId22" Type="http://schemas.openxmlformats.org/officeDocument/2006/relationships/slideLayout" Target="../slideLayouts/slideLayout244.xml"/><Relationship Id="rId27" Type="http://schemas.openxmlformats.org/officeDocument/2006/relationships/slideLayout" Target="../slideLayouts/slideLayout249.xml"/><Relationship Id="rId30" Type="http://schemas.openxmlformats.org/officeDocument/2006/relationships/slideLayout" Target="../slideLayouts/slideLayout252.xml"/><Relationship Id="rId35" Type="http://schemas.openxmlformats.org/officeDocument/2006/relationships/slideLayout" Target="../slideLayouts/slideLayout257.xml"/><Relationship Id="rId43" Type="http://schemas.openxmlformats.org/officeDocument/2006/relationships/slideLayout" Target="../slideLayouts/slideLayout265.xml"/><Relationship Id="rId48" Type="http://schemas.openxmlformats.org/officeDocument/2006/relationships/slideLayout" Target="../slideLayouts/slideLayout270.xml"/><Relationship Id="rId56" Type="http://schemas.openxmlformats.org/officeDocument/2006/relationships/slideLayout" Target="../slideLayouts/slideLayout278.xml"/><Relationship Id="rId64" Type="http://schemas.openxmlformats.org/officeDocument/2006/relationships/slideLayout" Target="../slideLayouts/slideLayout286.xml"/><Relationship Id="rId69" Type="http://schemas.openxmlformats.org/officeDocument/2006/relationships/slideLayout" Target="../slideLayouts/slideLayout291.xml"/><Relationship Id="rId8" Type="http://schemas.openxmlformats.org/officeDocument/2006/relationships/slideLayout" Target="../slideLayouts/slideLayout230.xml"/><Relationship Id="rId51" Type="http://schemas.openxmlformats.org/officeDocument/2006/relationships/slideLayout" Target="../slideLayouts/slideLayout273.xml"/><Relationship Id="rId72" Type="http://schemas.openxmlformats.org/officeDocument/2006/relationships/slideLayout" Target="../slideLayouts/slideLayout294.xml"/><Relationship Id="rId3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34.xml"/><Relationship Id="rId17" Type="http://schemas.openxmlformats.org/officeDocument/2006/relationships/slideLayout" Target="../slideLayouts/slideLayout239.xml"/><Relationship Id="rId25" Type="http://schemas.openxmlformats.org/officeDocument/2006/relationships/slideLayout" Target="../slideLayouts/slideLayout247.xml"/><Relationship Id="rId33" Type="http://schemas.openxmlformats.org/officeDocument/2006/relationships/slideLayout" Target="../slideLayouts/slideLayout255.xml"/><Relationship Id="rId38" Type="http://schemas.openxmlformats.org/officeDocument/2006/relationships/slideLayout" Target="../slideLayouts/slideLayout260.xml"/><Relationship Id="rId46" Type="http://schemas.openxmlformats.org/officeDocument/2006/relationships/slideLayout" Target="../slideLayouts/slideLayout268.xml"/><Relationship Id="rId59" Type="http://schemas.openxmlformats.org/officeDocument/2006/relationships/slideLayout" Target="../slideLayouts/slideLayout281.xml"/><Relationship Id="rId67" Type="http://schemas.openxmlformats.org/officeDocument/2006/relationships/slideLayout" Target="../slideLayouts/slideLayout289.xml"/><Relationship Id="rId20" Type="http://schemas.openxmlformats.org/officeDocument/2006/relationships/slideLayout" Target="../slideLayouts/slideLayout242.xml"/><Relationship Id="rId41" Type="http://schemas.openxmlformats.org/officeDocument/2006/relationships/slideLayout" Target="../slideLayouts/slideLayout263.xml"/><Relationship Id="rId54" Type="http://schemas.openxmlformats.org/officeDocument/2006/relationships/slideLayout" Target="../slideLayouts/slideLayout276.xml"/><Relationship Id="rId62" Type="http://schemas.openxmlformats.org/officeDocument/2006/relationships/slideLayout" Target="../slideLayouts/slideLayout284.xml"/><Relationship Id="rId70" Type="http://schemas.openxmlformats.org/officeDocument/2006/relationships/slideLayout" Target="../slideLayouts/slideLayout292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2.xml"/><Relationship Id="rId13" Type="http://schemas.openxmlformats.org/officeDocument/2006/relationships/slideLayout" Target="../slideLayouts/slideLayout307.xml"/><Relationship Id="rId18" Type="http://schemas.openxmlformats.org/officeDocument/2006/relationships/slideLayout" Target="../slideLayouts/slideLayout312.xml"/><Relationship Id="rId26" Type="http://schemas.openxmlformats.org/officeDocument/2006/relationships/slideLayout" Target="../slideLayouts/slideLayout320.xml"/><Relationship Id="rId3" Type="http://schemas.openxmlformats.org/officeDocument/2006/relationships/slideLayout" Target="../slideLayouts/slideLayout297.xml"/><Relationship Id="rId21" Type="http://schemas.openxmlformats.org/officeDocument/2006/relationships/slideLayout" Target="../slideLayouts/slideLayout315.xml"/><Relationship Id="rId34" Type="http://schemas.openxmlformats.org/officeDocument/2006/relationships/slideLayout" Target="../slideLayouts/slideLayout328.xml"/><Relationship Id="rId7" Type="http://schemas.openxmlformats.org/officeDocument/2006/relationships/slideLayout" Target="../slideLayouts/slideLayout301.xml"/><Relationship Id="rId12" Type="http://schemas.openxmlformats.org/officeDocument/2006/relationships/slideLayout" Target="../slideLayouts/slideLayout306.xml"/><Relationship Id="rId17" Type="http://schemas.openxmlformats.org/officeDocument/2006/relationships/slideLayout" Target="../slideLayouts/slideLayout311.xml"/><Relationship Id="rId25" Type="http://schemas.openxmlformats.org/officeDocument/2006/relationships/slideLayout" Target="../slideLayouts/slideLayout319.xml"/><Relationship Id="rId33" Type="http://schemas.openxmlformats.org/officeDocument/2006/relationships/slideLayout" Target="../slideLayouts/slideLayout327.xml"/><Relationship Id="rId2" Type="http://schemas.openxmlformats.org/officeDocument/2006/relationships/slideLayout" Target="../slideLayouts/slideLayout296.xml"/><Relationship Id="rId16" Type="http://schemas.openxmlformats.org/officeDocument/2006/relationships/slideLayout" Target="../slideLayouts/slideLayout310.xml"/><Relationship Id="rId20" Type="http://schemas.openxmlformats.org/officeDocument/2006/relationships/slideLayout" Target="../slideLayouts/slideLayout314.xml"/><Relationship Id="rId29" Type="http://schemas.openxmlformats.org/officeDocument/2006/relationships/slideLayout" Target="../slideLayouts/slideLayout323.xml"/><Relationship Id="rId1" Type="http://schemas.openxmlformats.org/officeDocument/2006/relationships/slideLayout" Target="../slideLayouts/slideLayout295.xml"/><Relationship Id="rId6" Type="http://schemas.openxmlformats.org/officeDocument/2006/relationships/slideLayout" Target="../slideLayouts/slideLayout300.xml"/><Relationship Id="rId11" Type="http://schemas.openxmlformats.org/officeDocument/2006/relationships/slideLayout" Target="../slideLayouts/slideLayout305.xml"/><Relationship Id="rId24" Type="http://schemas.openxmlformats.org/officeDocument/2006/relationships/slideLayout" Target="../slideLayouts/slideLayout318.xml"/><Relationship Id="rId32" Type="http://schemas.openxmlformats.org/officeDocument/2006/relationships/slideLayout" Target="../slideLayouts/slideLayout326.xml"/><Relationship Id="rId37" Type="http://schemas.openxmlformats.org/officeDocument/2006/relationships/image" Target="../media/image15.png"/><Relationship Id="rId5" Type="http://schemas.openxmlformats.org/officeDocument/2006/relationships/slideLayout" Target="../slideLayouts/slideLayout299.xml"/><Relationship Id="rId15" Type="http://schemas.openxmlformats.org/officeDocument/2006/relationships/slideLayout" Target="../slideLayouts/slideLayout309.xml"/><Relationship Id="rId23" Type="http://schemas.openxmlformats.org/officeDocument/2006/relationships/slideLayout" Target="../slideLayouts/slideLayout317.xml"/><Relationship Id="rId28" Type="http://schemas.openxmlformats.org/officeDocument/2006/relationships/slideLayout" Target="../slideLayouts/slideLayout322.xml"/><Relationship Id="rId36" Type="http://schemas.openxmlformats.org/officeDocument/2006/relationships/image" Target="../media/image14.png"/><Relationship Id="rId10" Type="http://schemas.openxmlformats.org/officeDocument/2006/relationships/slideLayout" Target="../slideLayouts/slideLayout304.xml"/><Relationship Id="rId19" Type="http://schemas.openxmlformats.org/officeDocument/2006/relationships/slideLayout" Target="../slideLayouts/slideLayout313.xml"/><Relationship Id="rId31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298.xml"/><Relationship Id="rId9" Type="http://schemas.openxmlformats.org/officeDocument/2006/relationships/slideLayout" Target="../slideLayouts/slideLayout303.xml"/><Relationship Id="rId14" Type="http://schemas.openxmlformats.org/officeDocument/2006/relationships/slideLayout" Target="../slideLayouts/slideLayout308.xml"/><Relationship Id="rId22" Type="http://schemas.openxmlformats.org/officeDocument/2006/relationships/slideLayout" Target="../slideLayouts/slideLayout316.xml"/><Relationship Id="rId27" Type="http://schemas.openxmlformats.org/officeDocument/2006/relationships/slideLayout" Target="../slideLayouts/slideLayout321.xml"/><Relationship Id="rId30" Type="http://schemas.openxmlformats.org/officeDocument/2006/relationships/slideLayout" Target="../slideLayouts/slideLayout324.xml"/><Relationship Id="rId35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6.xml"/><Relationship Id="rId13" Type="http://schemas.openxmlformats.org/officeDocument/2006/relationships/slideLayout" Target="../slideLayouts/slideLayout341.xml"/><Relationship Id="rId18" Type="http://schemas.openxmlformats.org/officeDocument/2006/relationships/slideLayout" Target="../slideLayouts/slideLayout346.xml"/><Relationship Id="rId26" Type="http://schemas.openxmlformats.org/officeDocument/2006/relationships/slideLayout" Target="../slideLayouts/slideLayout354.xml"/><Relationship Id="rId3" Type="http://schemas.openxmlformats.org/officeDocument/2006/relationships/slideLayout" Target="../slideLayouts/slideLayout331.xml"/><Relationship Id="rId21" Type="http://schemas.openxmlformats.org/officeDocument/2006/relationships/slideLayout" Target="../slideLayouts/slideLayout349.xml"/><Relationship Id="rId34" Type="http://schemas.openxmlformats.org/officeDocument/2006/relationships/slideLayout" Target="../slideLayouts/slideLayout362.xml"/><Relationship Id="rId7" Type="http://schemas.openxmlformats.org/officeDocument/2006/relationships/slideLayout" Target="../slideLayouts/slideLayout335.xml"/><Relationship Id="rId12" Type="http://schemas.openxmlformats.org/officeDocument/2006/relationships/slideLayout" Target="../slideLayouts/slideLayout340.xml"/><Relationship Id="rId17" Type="http://schemas.openxmlformats.org/officeDocument/2006/relationships/slideLayout" Target="../slideLayouts/slideLayout345.xml"/><Relationship Id="rId25" Type="http://schemas.openxmlformats.org/officeDocument/2006/relationships/slideLayout" Target="../slideLayouts/slideLayout353.xml"/><Relationship Id="rId33" Type="http://schemas.openxmlformats.org/officeDocument/2006/relationships/slideLayout" Target="../slideLayouts/slideLayout361.xml"/><Relationship Id="rId2" Type="http://schemas.openxmlformats.org/officeDocument/2006/relationships/slideLayout" Target="../slideLayouts/slideLayout330.xml"/><Relationship Id="rId16" Type="http://schemas.openxmlformats.org/officeDocument/2006/relationships/slideLayout" Target="../slideLayouts/slideLayout344.xml"/><Relationship Id="rId20" Type="http://schemas.openxmlformats.org/officeDocument/2006/relationships/slideLayout" Target="../slideLayouts/slideLayout348.xml"/><Relationship Id="rId29" Type="http://schemas.openxmlformats.org/officeDocument/2006/relationships/slideLayout" Target="../slideLayouts/slideLayout357.xml"/><Relationship Id="rId1" Type="http://schemas.openxmlformats.org/officeDocument/2006/relationships/slideLayout" Target="../slideLayouts/slideLayout329.xml"/><Relationship Id="rId6" Type="http://schemas.openxmlformats.org/officeDocument/2006/relationships/slideLayout" Target="../slideLayouts/slideLayout334.xml"/><Relationship Id="rId11" Type="http://schemas.openxmlformats.org/officeDocument/2006/relationships/slideLayout" Target="../slideLayouts/slideLayout339.xml"/><Relationship Id="rId24" Type="http://schemas.openxmlformats.org/officeDocument/2006/relationships/slideLayout" Target="../slideLayouts/slideLayout352.xml"/><Relationship Id="rId32" Type="http://schemas.openxmlformats.org/officeDocument/2006/relationships/slideLayout" Target="../slideLayouts/slideLayout360.xml"/><Relationship Id="rId37" Type="http://schemas.openxmlformats.org/officeDocument/2006/relationships/image" Target="../media/image15.png"/><Relationship Id="rId5" Type="http://schemas.openxmlformats.org/officeDocument/2006/relationships/slideLayout" Target="../slideLayouts/slideLayout333.xml"/><Relationship Id="rId15" Type="http://schemas.openxmlformats.org/officeDocument/2006/relationships/slideLayout" Target="../slideLayouts/slideLayout343.xml"/><Relationship Id="rId23" Type="http://schemas.openxmlformats.org/officeDocument/2006/relationships/slideLayout" Target="../slideLayouts/slideLayout351.xml"/><Relationship Id="rId28" Type="http://schemas.openxmlformats.org/officeDocument/2006/relationships/slideLayout" Target="../slideLayouts/slideLayout356.xml"/><Relationship Id="rId36" Type="http://schemas.openxmlformats.org/officeDocument/2006/relationships/image" Target="../media/image14.png"/><Relationship Id="rId10" Type="http://schemas.openxmlformats.org/officeDocument/2006/relationships/slideLayout" Target="../slideLayouts/slideLayout338.xml"/><Relationship Id="rId19" Type="http://schemas.openxmlformats.org/officeDocument/2006/relationships/slideLayout" Target="../slideLayouts/slideLayout347.xml"/><Relationship Id="rId31" Type="http://schemas.openxmlformats.org/officeDocument/2006/relationships/slideLayout" Target="../slideLayouts/slideLayout359.xml"/><Relationship Id="rId4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337.xml"/><Relationship Id="rId14" Type="http://schemas.openxmlformats.org/officeDocument/2006/relationships/slideLayout" Target="../slideLayouts/slideLayout342.xml"/><Relationship Id="rId22" Type="http://schemas.openxmlformats.org/officeDocument/2006/relationships/slideLayout" Target="../slideLayouts/slideLayout350.xml"/><Relationship Id="rId27" Type="http://schemas.openxmlformats.org/officeDocument/2006/relationships/slideLayout" Target="../slideLayouts/slideLayout355.xml"/><Relationship Id="rId30" Type="http://schemas.openxmlformats.org/officeDocument/2006/relationships/slideLayout" Target="../slideLayouts/slideLayout358.xml"/><Relationship Id="rId35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0.xml"/><Relationship Id="rId13" Type="http://schemas.openxmlformats.org/officeDocument/2006/relationships/slideLayout" Target="../slideLayouts/slideLayout375.xml"/><Relationship Id="rId18" Type="http://schemas.openxmlformats.org/officeDocument/2006/relationships/slideLayout" Target="../slideLayouts/slideLayout380.xml"/><Relationship Id="rId26" Type="http://schemas.openxmlformats.org/officeDocument/2006/relationships/slideLayout" Target="../slideLayouts/slideLayout388.xml"/><Relationship Id="rId3" Type="http://schemas.openxmlformats.org/officeDocument/2006/relationships/slideLayout" Target="../slideLayouts/slideLayout365.xml"/><Relationship Id="rId21" Type="http://schemas.openxmlformats.org/officeDocument/2006/relationships/slideLayout" Target="../slideLayouts/slideLayout383.xml"/><Relationship Id="rId34" Type="http://schemas.openxmlformats.org/officeDocument/2006/relationships/slideLayout" Target="../slideLayouts/slideLayout396.xml"/><Relationship Id="rId7" Type="http://schemas.openxmlformats.org/officeDocument/2006/relationships/slideLayout" Target="../slideLayouts/slideLayout369.xml"/><Relationship Id="rId12" Type="http://schemas.openxmlformats.org/officeDocument/2006/relationships/slideLayout" Target="../slideLayouts/slideLayout374.xml"/><Relationship Id="rId17" Type="http://schemas.openxmlformats.org/officeDocument/2006/relationships/slideLayout" Target="../slideLayouts/slideLayout379.xml"/><Relationship Id="rId25" Type="http://schemas.openxmlformats.org/officeDocument/2006/relationships/slideLayout" Target="../slideLayouts/slideLayout387.xml"/><Relationship Id="rId33" Type="http://schemas.openxmlformats.org/officeDocument/2006/relationships/slideLayout" Target="../slideLayouts/slideLayout395.xml"/><Relationship Id="rId2" Type="http://schemas.openxmlformats.org/officeDocument/2006/relationships/slideLayout" Target="../slideLayouts/slideLayout364.xml"/><Relationship Id="rId16" Type="http://schemas.openxmlformats.org/officeDocument/2006/relationships/slideLayout" Target="../slideLayouts/slideLayout378.xml"/><Relationship Id="rId20" Type="http://schemas.openxmlformats.org/officeDocument/2006/relationships/slideLayout" Target="../slideLayouts/slideLayout382.xml"/><Relationship Id="rId29" Type="http://schemas.openxmlformats.org/officeDocument/2006/relationships/slideLayout" Target="../slideLayouts/slideLayout391.xml"/><Relationship Id="rId1" Type="http://schemas.openxmlformats.org/officeDocument/2006/relationships/slideLayout" Target="../slideLayouts/slideLayout363.xml"/><Relationship Id="rId6" Type="http://schemas.openxmlformats.org/officeDocument/2006/relationships/slideLayout" Target="../slideLayouts/slideLayout368.xml"/><Relationship Id="rId11" Type="http://schemas.openxmlformats.org/officeDocument/2006/relationships/slideLayout" Target="../slideLayouts/slideLayout373.xml"/><Relationship Id="rId24" Type="http://schemas.openxmlformats.org/officeDocument/2006/relationships/slideLayout" Target="../slideLayouts/slideLayout386.xml"/><Relationship Id="rId32" Type="http://schemas.openxmlformats.org/officeDocument/2006/relationships/slideLayout" Target="../slideLayouts/slideLayout394.xml"/><Relationship Id="rId37" Type="http://schemas.openxmlformats.org/officeDocument/2006/relationships/image" Target="../media/image15.png"/><Relationship Id="rId5" Type="http://schemas.openxmlformats.org/officeDocument/2006/relationships/slideLayout" Target="../slideLayouts/slideLayout367.xml"/><Relationship Id="rId15" Type="http://schemas.openxmlformats.org/officeDocument/2006/relationships/slideLayout" Target="../slideLayouts/slideLayout377.xml"/><Relationship Id="rId23" Type="http://schemas.openxmlformats.org/officeDocument/2006/relationships/slideLayout" Target="../slideLayouts/slideLayout385.xml"/><Relationship Id="rId28" Type="http://schemas.openxmlformats.org/officeDocument/2006/relationships/slideLayout" Target="../slideLayouts/slideLayout390.xml"/><Relationship Id="rId36" Type="http://schemas.openxmlformats.org/officeDocument/2006/relationships/image" Target="../media/image14.png"/><Relationship Id="rId10" Type="http://schemas.openxmlformats.org/officeDocument/2006/relationships/slideLayout" Target="../slideLayouts/slideLayout372.xml"/><Relationship Id="rId19" Type="http://schemas.openxmlformats.org/officeDocument/2006/relationships/slideLayout" Target="../slideLayouts/slideLayout381.xml"/><Relationship Id="rId31" Type="http://schemas.openxmlformats.org/officeDocument/2006/relationships/slideLayout" Target="../slideLayouts/slideLayout393.xml"/><Relationship Id="rId4" Type="http://schemas.openxmlformats.org/officeDocument/2006/relationships/slideLayout" Target="../slideLayouts/slideLayout366.xml"/><Relationship Id="rId9" Type="http://schemas.openxmlformats.org/officeDocument/2006/relationships/slideLayout" Target="../slideLayouts/slideLayout371.xml"/><Relationship Id="rId14" Type="http://schemas.openxmlformats.org/officeDocument/2006/relationships/slideLayout" Target="../slideLayouts/slideLayout376.xml"/><Relationship Id="rId22" Type="http://schemas.openxmlformats.org/officeDocument/2006/relationships/slideLayout" Target="../slideLayouts/slideLayout384.xml"/><Relationship Id="rId27" Type="http://schemas.openxmlformats.org/officeDocument/2006/relationships/slideLayout" Target="../slideLayouts/slideLayout389.xml"/><Relationship Id="rId30" Type="http://schemas.openxmlformats.org/officeDocument/2006/relationships/slideLayout" Target="../slideLayouts/slideLayout392.xml"/><Relationship Id="rId35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4.xml"/><Relationship Id="rId13" Type="http://schemas.openxmlformats.org/officeDocument/2006/relationships/slideLayout" Target="../slideLayouts/slideLayout409.xml"/><Relationship Id="rId18" Type="http://schemas.openxmlformats.org/officeDocument/2006/relationships/slideLayout" Target="../slideLayouts/slideLayout414.xml"/><Relationship Id="rId26" Type="http://schemas.openxmlformats.org/officeDocument/2006/relationships/slideLayout" Target="../slideLayouts/slideLayout422.xml"/><Relationship Id="rId3" Type="http://schemas.openxmlformats.org/officeDocument/2006/relationships/slideLayout" Target="../slideLayouts/slideLayout399.xml"/><Relationship Id="rId21" Type="http://schemas.openxmlformats.org/officeDocument/2006/relationships/slideLayout" Target="../slideLayouts/slideLayout417.xml"/><Relationship Id="rId34" Type="http://schemas.openxmlformats.org/officeDocument/2006/relationships/slideLayout" Target="../slideLayouts/slideLayout430.xml"/><Relationship Id="rId7" Type="http://schemas.openxmlformats.org/officeDocument/2006/relationships/slideLayout" Target="../slideLayouts/slideLayout403.xml"/><Relationship Id="rId12" Type="http://schemas.openxmlformats.org/officeDocument/2006/relationships/slideLayout" Target="../slideLayouts/slideLayout408.xml"/><Relationship Id="rId17" Type="http://schemas.openxmlformats.org/officeDocument/2006/relationships/slideLayout" Target="../slideLayouts/slideLayout413.xml"/><Relationship Id="rId25" Type="http://schemas.openxmlformats.org/officeDocument/2006/relationships/slideLayout" Target="../slideLayouts/slideLayout421.xml"/><Relationship Id="rId33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398.xml"/><Relationship Id="rId16" Type="http://schemas.openxmlformats.org/officeDocument/2006/relationships/slideLayout" Target="../slideLayouts/slideLayout412.xml"/><Relationship Id="rId20" Type="http://schemas.openxmlformats.org/officeDocument/2006/relationships/slideLayout" Target="../slideLayouts/slideLayout416.xml"/><Relationship Id="rId29" Type="http://schemas.openxmlformats.org/officeDocument/2006/relationships/slideLayout" Target="../slideLayouts/slideLayout425.xml"/><Relationship Id="rId1" Type="http://schemas.openxmlformats.org/officeDocument/2006/relationships/slideLayout" Target="../slideLayouts/slideLayout397.xml"/><Relationship Id="rId6" Type="http://schemas.openxmlformats.org/officeDocument/2006/relationships/slideLayout" Target="../slideLayouts/slideLayout402.xml"/><Relationship Id="rId11" Type="http://schemas.openxmlformats.org/officeDocument/2006/relationships/slideLayout" Target="../slideLayouts/slideLayout407.xml"/><Relationship Id="rId24" Type="http://schemas.openxmlformats.org/officeDocument/2006/relationships/slideLayout" Target="../slideLayouts/slideLayout420.xml"/><Relationship Id="rId32" Type="http://schemas.openxmlformats.org/officeDocument/2006/relationships/slideLayout" Target="../slideLayouts/slideLayout428.xml"/><Relationship Id="rId37" Type="http://schemas.openxmlformats.org/officeDocument/2006/relationships/image" Target="../media/image15.png"/><Relationship Id="rId5" Type="http://schemas.openxmlformats.org/officeDocument/2006/relationships/slideLayout" Target="../slideLayouts/slideLayout401.xml"/><Relationship Id="rId15" Type="http://schemas.openxmlformats.org/officeDocument/2006/relationships/slideLayout" Target="../slideLayouts/slideLayout411.xml"/><Relationship Id="rId23" Type="http://schemas.openxmlformats.org/officeDocument/2006/relationships/slideLayout" Target="../slideLayouts/slideLayout419.xml"/><Relationship Id="rId28" Type="http://schemas.openxmlformats.org/officeDocument/2006/relationships/slideLayout" Target="../slideLayouts/slideLayout424.xml"/><Relationship Id="rId36" Type="http://schemas.openxmlformats.org/officeDocument/2006/relationships/image" Target="../media/image14.png"/><Relationship Id="rId10" Type="http://schemas.openxmlformats.org/officeDocument/2006/relationships/slideLayout" Target="../slideLayouts/slideLayout406.xml"/><Relationship Id="rId19" Type="http://schemas.openxmlformats.org/officeDocument/2006/relationships/slideLayout" Target="../slideLayouts/slideLayout415.xml"/><Relationship Id="rId31" Type="http://schemas.openxmlformats.org/officeDocument/2006/relationships/slideLayout" Target="../slideLayouts/slideLayout427.xml"/><Relationship Id="rId4" Type="http://schemas.openxmlformats.org/officeDocument/2006/relationships/slideLayout" Target="../slideLayouts/slideLayout400.xml"/><Relationship Id="rId9" Type="http://schemas.openxmlformats.org/officeDocument/2006/relationships/slideLayout" Target="../slideLayouts/slideLayout405.xml"/><Relationship Id="rId14" Type="http://schemas.openxmlformats.org/officeDocument/2006/relationships/slideLayout" Target="../slideLayouts/slideLayout410.xml"/><Relationship Id="rId22" Type="http://schemas.openxmlformats.org/officeDocument/2006/relationships/slideLayout" Target="../slideLayouts/slideLayout418.xml"/><Relationship Id="rId27" Type="http://schemas.openxmlformats.org/officeDocument/2006/relationships/slideLayout" Target="../slideLayouts/slideLayout423.xml"/><Relationship Id="rId30" Type="http://schemas.openxmlformats.org/officeDocument/2006/relationships/slideLayout" Target="../slideLayouts/slideLayout426.xml"/><Relationship Id="rId35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8.xml"/><Relationship Id="rId13" Type="http://schemas.openxmlformats.org/officeDocument/2006/relationships/slideLayout" Target="../slideLayouts/slideLayout443.xml"/><Relationship Id="rId18" Type="http://schemas.openxmlformats.org/officeDocument/2006/relationships/slideLayout" Target="../slideLayouts/slideLayout448.xml"/><Relationship Id="rId26" Type="http://schemas.openxmlformats.org/officeDocument/2006/relationships/slideLayout" Target="../slideLayouts/slideLayout456.xml"/><Relationship Id="rId3" Type="http://schemas.openxmlformats.org/officeDocument/2006/relationships/slideLayout" Target="../slideLayouts/slideLayout433.xml"/><Relationship Id="rId21" Type="http://schemas.openxmlformats.org/officeDocument/2006/relationships/slideLayout" Target="../slideLayouts/slideLayout451.xml"/><Relationship Id="rId34" Type="http://schemas.openxmlformats.org/officeDocument/2006/relationships/slideLayout" Target="../slideLayouts/slideLayout464.xml"/><Relationship Id="rId7" Type="http://schemas.openxmlformats.org/officeDocument/2006/relationships/slideLayout" Target="../slideLayouts/slideLayout437.xml"/><Relationship Id="rId12" Type="http://schemas.openxmlformats.org/officeDocument/2006/relationships/slideLayout" Target="../slideLayouts/slideLayout442.xml"/><Relationship Id="rId17" Type="http://schemas.openxmlformats.org/officeDocument/2006/relationships/slideLayout" Target="../slideLayouts/slideLayout447.xml"/><Relationship Id="rId25" Type="http://schemas.openxmlformats.org/officeDocument/2006/relationships/slideLayout" Target="../slideLayouts/slideLayout455.xml"/><Relationship Id="rId33" Type="http://schemas.openxmlformats.org/officeDocument/2006/relationships/slideLayout" Target="../slideLayouts/slideLayout463.xml"/><Relationship Id="rId2" Type="http://schemas.openxmlformats.org/officeDocument/2006/relationships/slideLayout" Target="../slideLayouts/slideLayout432.xml"/><Relationship Id="rId16" Type="http://schemas.openxmlformats.org/officeDocument/2006/relationships/slideLayout" Target="../slideLayouts/slideLayout446.xml"/><Relationship Id="rId20" Type="http://schemas.openxmlformats.org/officeDocument/2006/relationships/slideLayout" Target="../slideLayouts/slideLayout450.xml"/><Relationship Id="rId29" Type="http://schemas.openxmlformats.org/officeDocument/2006/relationships/slideLayout" Target="../slideLayouts/slideLayout459.xml"/><Relationship Id="rId1" Type="http://schemas.openxmlformats.org/officeDocument/2006/relationships/slideLayout" Target="../slideLayouts/slideLayout431.xml"/><Relationship Id="rId6" Type="http://schemas.openxmlformats.org/officeDocument/2006/relationships/slideLayout" Target="../slideLayouts/slideLayout436.xml"/><Relationship Id="rId11" Type="http://schemas.openxmlformats.org/officeDocument/2006/relationships/slideLayout" Target="../slideLayouts/slideLayout441.xml"/><Relationship Id="rId24" Type="http://schemas.openxmlformats.org/officeDocument/2006/relationships/slideLayout" Target="../slideLayouts/slideLayout454.xml"/><Relationship Id="rId32" Type="http://schemas.openxmlformats.org/officeDocument/2006/relationships/slideLayout" Target="../slideLayouts/slideLayout462.xml"/><Relationship Id="rId37" Type="http://schemas.openxmlformats.org/officeDocument/2006/relationships/image" Target="../media/image15.png"/><Relationship Id="rId5" Type="http://schemas.openxmlformats.org/officeDocument/2006/relationships/slideLayout" Target="../slideLayouts/slideLayout435.xml"/><Relationship Id="rId15" Type="http://schemas.openxmlformats.org/officeDocument/2006/relationships/slideLayout" Target="../slideLayouts/slideLayout445.xml"/><Relationship Id="rId23" Type="http://schemas.openxmlformats.org/officeDocument/2006/relationships/slideLayout" Target="../slideLayouts/slideLayout453.xml"/><Relationship Id="rId28" Type="http://schemas.openxmlformats.org/officeDocument/2006/relationships/slideLayout" Target="../slideLayouts/slideLayout458.xml"/><Relationship Id="rId36" Type="http://schemas.openxmlformats.org/officeDocument/2006/relationships/image" Target="../media/image14.png"/><Relationship Id="rId10" Type="http://schemas.openxmlformats.org/officeDocument/2006/relationships/slideLayout" Target="../slideLayouts/slideLayout440.xml"/><Relationship Id="rId19" Type="http://schemas.openxmlformats.org/officeDocument/2006/relationships/slideLayout" Target="../slideLayouts/slideLayout449.xml"/><Relationship Id="rId31" Type="http://schemas.openxmlformats.org/officeDocument/2006/relationships/slideLayout" Target="../slideLayouts/slideLayout461.xml"/><Relationship Id="rId4" Type="http://schemas.openxmlformats.org/officeDocument/2006/relationships/slideLayout" Target="../slideLayouts/slideLayout434.xml"/><Relationship Id="rId9" Type="http://schemas.openxmlformats.org/officeDocument/2006/relationships/slideLayout" Target="../slideLayouts/slideLayout439.xml"/><Relationship Id="rId14" Type="http://schemas.openxmlformats.org/officeDocument/2006/relationships/slideLayout" Target="../slideLayouts/slideLayout444.xml"/><Relationship Id="rId22" Type="http://schemas.openxmlformats.org/officeDocument/2006/relationships/slideLayout" Target="../slideLayouts/slideLayout452.xml"/><Relationship Id="rId27" Type="http://schemas.openxmlformats.org/officeDocument/2006/relationships/slideLayout" Target="../slideLayouts/slideLayout457.xml"/><Relationship Id="rId30" Type="http://schemas.openxmlformats.org/officeDocument/2006/relationships/slideLayout" Target="../slideLayouts/slideLayout460.xml"/><Relationship Id="rId35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2.xml"/><Relationship Id="rId13" Type="http://schemas.openxmlformats.org/officeDocument/2006/relationships/slideLayout" Target="../slideLayouts/slideLayout477.xml"/><Relationship Id="rId18" Type="http://schemas.openxmlformats.org/officeDocument/2006/relationships/slideLayout" Target="../slideLayouts/slideLayout482.xml"/><Relationship Id="rId26" Type="http://schemas.openxmlformats.org/officeDocument/2006/relationships/slideLayout" Target="../slideLayouts/slideLayout490.xml"/><Relationship Id="rId3" Type="http://schemas.openxmlformats.org/officeDocument/2006/relationships/slideLayout" Target="../slideLayouts/slideLayout467.xml"/><Relationship Id="rId21" Type="http://schemas.openxmlformats.org/officeDocument/2006/relationships/slideLayout" Target="../slideLayouts/slideLayout485.xml"/><Relationship Id="rId34" Type="http://schemas.openxmlformats.org/officeDocument/2006/relationships/slideLayout" Target="../slideLayouts/slideLayout498.xml"/><Relationship Id="rId7" Type="http://schemas.openxmlformats.org/officeDocument/2006/relationships/slideLayout" Target="../slideLayouts/slideLayout471.xml"/><Relationship Id="rId12" Type="http://schemas.openxmlformats.org/officeDocument/2006/relationships/slideLayout" Target="../slideLayouts/slideLayout476.xml"/><Relationship Id="rId17" Type="http://schemas.openxmlformats.org/officeDocument/2006/relationships/slideLayout" Target="../slideLayouts/slideLayout481.xml"/><Relationship Id="rId25" Type="http://schemas.openxmlformats.org/officeDocument/2006/relationships/slideLayout" Target="../slideLayouts/slideLayout489.xml"/><Relationship Id="rId33" Type="http://schemas.openxmlformats.org/officeDocument/2006/relationships/slideLayout" Target="../slideLayouts/slideLayout497.xml"/><Relationship Id="rId2" Type="http://schemas.openxmlformats.org/officeDocument/2006/relationships/slideLayout" Target="../slideLayouts/slideLayout466.xml"/><Relationship Id="rId16" Type="http://schemas.openxmlformats.org/officeDocument/2006/relationships/slideLayout" Target="../slideLayouts/slideLayout480.xml"/><Relationship Id="rId20" Type="http://schemas.openxmlformats.org/officeDocument/2006/relationships/slideLayout" Target="../slideLayouts/slideLayout484.xml"/><Relationship Id="rId29" Type="http://schemas.openxmlformats.org/officeDocument/2006/relationships/slideLayout" Target="../slideLayouts/slideLayout493.xml"/><Relationship Id="rId1" Type="http://schemas.openxmlformats.org/officeDocument/2006/relationships/slideLayout" Target="../slideLayouts/slideLayout465.xml"/><Relationship Id="rId6" Type="http://schemas.openxmlformats.org/officeDocument/2006/relationships/slideLayout" Target="../slideLayouts/slideLayout470.xml"/><Relationship Id="rId11" Type="http://schemas.openxmlformats.org/officeDocument/2006/relationships/slideLayout" Target="../slideLayouts/slideLayout475.xml"/><Relationship Id="rId24" Type="http://schemas.openxmlformats.org/officeDocument/2006/relationships/slideLayout" Target="../slideLayouts/slideLayout488.xml"/><Relationship Id="rId32" Type="http://schemas.openxmlformats.org/officeDocument/2006/relationships/slideLayout" Target="../slideLayouts/slideLayout496.xml"/><Relationship Id="rId37" Type="http://schemas.openxmlformats.org/officeDocument/2006/relationships/image" Target="../media/image15.png"/><Relationship Id="rId5" Type="http://schemas.openxmlformats.org/officeDocument/2006/relationships/slideLayout" Target="../slideLayouts/slideLayout469.xml"/><Relationship Id="rId15" Type="http://schemas.openxmlformats.org/officeDocument/2006/relationships/slideLayout" Target="../slideLayouts/slideLayout479.xml"/><Relationship Id="rId23" Type="http://schemas.openxmlformats.org/officeDocument/2006/relationships/slideLayout" Target="../slideLayouts/slideLayout487.xml"/><Relationship Id="rId28" Type="http://schemas.openxmlformats.org/officeDocument/2006/relationships/slideLayout" Target="../slideLayouts/slideLayout492.xml"/><Relationship Id="rId36" Type="http://schemas.openxmlformats.org/officeDocument/2006/relationships/image" Target="../media/image14.png"/><Relationship Id="rId10" Type="http://schemas.openxmlformats.org/officeDocument/2006/relationships/slideLayout" Target="../slideLayouts/slideLayout474.xml"/><Relationship Id="rId19" Type="http://schemas.openxmlformats.org/officeDocument/2006/relationships/slideLayout" Target="../slideLayouts/slideLayout483.xml"/><Relationship Id="rId31" Type="http://schemas.openxmlformats.org/officeDocument/2006/relationships/slideLayout" Target="../slideLayouts/slideLayout495.xml"/><Relationship Id="rId4" Type="http://schemas.openxmlformats.org/officeDocument/2006/relationships/slideLayout" Target="../slideLayouts/slideLayout468.xml"/><Relationship Id="rId9" Type="http://schemas.openxmlformats.org/officeDocument/2006/relationships/slideLayout" Target="../slideLayouts/slideLayout473.xml"/><Relationship Id="rId14" Type="http://schemas.openxmlformats.org/officeDocument/2006/relationships/slideLayout" Target="../slideLayouts/slideLayout478.xml"/><Relationship Id="rId22" Type="http://schemas.openxmlformats.org/officeDocument/2006/relationships/slideLayout" Target="../slideLayouts/slideLayout486.xml"/><Relationship Id="rId27" Type="http://schemas.openxmlformats.org/officeDocument/2006/relationships/slideLayout" Target="../slideLayouts/slideLayout491.xml"/><Relationship Id="rId30" Type="http://schemas.openxmlformats.org/officeDocument/2006/relationships/slideLayout" Target="../slideLayouts/slideLayout494.xml"/><Relationship Id="rId35" Type="http://schemas.openxmlformats.org/officeDocument/2006/relationships/theme" Target="../theme/theme2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6.xml"/><Relationship Id="rId13" Type="http://schemas.openxmlformats.org/officeDocument/2006/relationships/slideLayout" Target="../slideLayouts/slideLayout511.xml"/><Relationship Id="rId18" Type="http://schemas.openxmlformats.org/officeDocument/2006/relationships/slideLayout" Target="../slideLayouts/slideLayout516.xml"/><Relationship Id="rId26" Type="http://schemas.openxmlformats.org/officeDocument/2006/relationships/slideLayout" Target="../slideLayouts/slideLayout524.xml"/><Relationship Id="rId3" Type="http://schemas.openxmlformats.org/officeDocument/2006/relationships/slideLayout" Target="../slideLayouts/slideLayout501.xml"/><Relationship Id="rId21" Type="http://schemas.openxmlformats.org/officeDocument/2006/relationships/slideLayout" Target="../slideLayouts/slideLayout519.xml"/><Relationship Id="rId34" Type="http://schemas.openxmlformats.org/officeDocument/2006/relationships/slideLayout" Target="../slideLayouts/slideLayout532.xml"/><Relationship Id="rId7" Type="http://schemas.openxmlformats.org/officeDocument/2006/relationships/slideLayout" Target="../slideLayouts/slideLayout505.xml"/><Relationship Id="rId12" Type="http://schemas.openxmlformats.org/officeDocument/2006/relationships/slideLayout" Target="../slideLayouts/slideLayout510.xml"/><Relationship Id="rId17" Type="http://schemas.openxmlformats.org/officeDocument/2006/relationships/slideLayout" Target="../slideLayouts/slideLayout515.xml"/><Relationship Id="rId25" Type="http://schemas.openxmlformats.org/officeDocument/2006/relationships/slideLayout" Target="../slideLayouts/slideLayout523.xml"/><Relationship Id="rId33" Type="http://schemas.openxmlformats.org/officeDocument/2006/relationships/slideLayout" Target="../slideLayouts/slideLayout531.xml"/><Relationship Id="rId2" Type="http://schemas.openxmlformats.org/officeDocument/2006/relationships/slideLayout" Target="../slideLayouts/slideLayout500.xml"/><Relationship Id="rId16" Type="http://schemas.openxmlformats.org/officeDocument/2006/relationships/slideLayout" Target="../slideLayouts/slideLayout514.xml"/><Relationship Id="rId20" Type="http://schemas.openxmlformats.org/officeDocument/2006/relationships/slideLayout" Target="../slideLayouts/slideLayout518.xml"/><Relationship Id="rId29" Type="http://schemas.openxmlformats.org/officeDocument/2006/relationships/slideLayout" Target="../slideLayouts/slideLayout527.xml"/><Relationship Id="rId1" Type="http://schemas.openxmlformats.org/officeDocument/2006/relationships/slideLayout" Target="../slideLayouts/slideLayout499.xml"/><Relationship Id="rId6" Type="http://schemas.openxmlformats.org/officeDocument/2006/relationships/slideLayout" Target="../slideLayouts/slideLayout504.xml"/><Relationship Id="rId11" Type="http://schemas.openxmlformats.org/officeDocument/2006/relationships/slideLayout" Target="../slideLayouts/slideLayout509.xml"/><Relationship Id="rId24" Type="http://schemas.openxmlformats.org/officeDocument/2006/relationships/slideLayout" Target="../slideLayouts/slideLayout522.xml"/><Relationship Id="rId32" Type="http://schemas.openxmlformats.org/officeDocument/2006/relationships/slideLayout" Target="../slideLayouts/slideLayout530.xml"/><Relationship Id="rId37" Type="http://schemas.openxmlformats.org/officeDocument/2006/relationships/image" Target="../media/image15.png"/><Relationship Id="rId5" Type="http://schemas.openxmlformats.org/officeDocument/2006/relationships/slideLayout" Target="../slideLayouts/slideLayout503.xml"/><Relationship Id="rId15" Type="http://schemas.openxmlformats.org/officeDocument/2006/relationships/slideLayout" Target="../slideLayouts/slideLayout513.xml"/><Relationship Id="rId23" Type="http://schemas.openxmlformats.org/officeDocument/2006/relationships/slideLayout" Target="../slideLayouts/slideLayout521.xml"/><Relationship Id="rId28" Type="http://schemas.openxmlformats.org/officeDocument/2006/relationships/slideLayout" Target="../slideLayouts/slideLayout526.xml"/><Relationship Id="rId36" Type="http://schemas.openxmlformats.org/officeDocument/2006/relationships/image" Target="../media/image14.png"/><Relationship Id="rId10" Type="http://schemas.openxmlformats.org/officeDocument/2006/relationships/slideLayout" Target="../slideLayouts/slideLayout508.xml"/><Relationship Id="rId19" Type="http://schemas.openxmlformats.org/officeDocument/2006/relationships/slideLayout" Target="../slideLayouts/slideLayout517.xml"/><Relationship Id="rId31" Type="http://schemas.openxmlformats.org/officeDocument/2006/relationships/slideLayout" Target="../slideLayouts/slideLayout529.xml"/><Relationship Id="rId4" Type="http://schemas.openxmlformats.org/officeDocument/2006/relationships/slideLayout" Target="../slideLayouts/slideLayout502.xml"/><Relationship Id="rId9" Type="http://schemas.openxmlformats.org/officeDocument/2006/relationships/slideLayout" Target="../slideLayouts/slideLayout507.xml"/><Relationship Id="rId14" Type="http://schemas.openxmlformats.org/officeDocument/2006/relationships/slideLayout" Target="../slideLayouts/slideLayout512.xml"/><Relationship Id="rId22" Type="http://schemas.openxmlformats.org/officeDocument/2006/relationships/slideLayout" Target="../slideLayouts/slideLayout520.xml"/><Relationship Id="rId27" Type="http://schemas.openxmlformats.org/officeDocument/2006/relationships/slideLayout" Target="../slideLayouts/slideLayout525.xml"/><Relationship Id="rId30" Type="http://schemas.openxmlformats.org/officeDocument/2006/relationships/slideLayout" Target="../slideLayouts/slideLayout528.xml"/><Relationship Id="rId35" Type="http://schemas.openxmlformats.org/officeDocument/2006/relationships/theme" Target="../theme/theme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11655840" cy="899665"/>
          </a:xfrm>
          <a:prstGeom prst="rect">
            <a:avLst/>
          </a:prstGeom>
        </p:spPr>
        <p:txBody>
          <a:bodyPr vert="horz" wrap="square" lIns="146260" tIns="91413" rIns="146260" bIns="91413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81"/>
            <a:ext cx="11653521" cy="2079990"/>
          </a:xfrm>
          <a:prstGeom prst="rect">
            <a:avLst/>
          </a:prstGeom>
        </p:spPr>
        <p:txBody>
          <a:bodyPr vert="horz" wrap="square" lIns="146260" tIns="91413" rIns="146260" bIns="91413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702" r:id="rId4"/>
    <p:sldLayoutId id="2147483686" r:id="rId5"/>
    <p:sldLayoutId id="2147483687" r:id="rId6"/>
    <p:sldLayoutId id="2147483688" r:id="rId7"/>
    <p:sldLayoutId id="2147483703" r:id="rId8"/>
    <p:sldLayoutId id="2147483704" r:id="rId9"/>
    <p:sldLayoutId id="2147483705" r:id="rId10"/>
    <p:sldLayoutId id="2147483706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14" r:id="rId22"/>
    <p:sldLayoutId id="2147483864" r:id="rId23"/>
    <p:sldLayoutId id="2147484295" r:id="rId24"/>
    <p:sldLayoutId id="2147484296" r:id="rId2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098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47" marR="0" indent="-336047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24" marR="0" indent="-236477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09" marR="0" indent="-224031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138" marR="0" indent="-224031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167" marR="0" indent="-224031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770" indent="-228525" algn="l" defTabSz="91409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820" indent="-228525" algn="l" defTabSz="91409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869" indent="-228525" algn="l" defTabSz="91409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919" indent="-228525" algn="l" defTabSz="91409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98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148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197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246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295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344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394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" y="0"/>
            <a:ext cx="308424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" y="0"/>
            <a:ext cx="12192000" cy="14478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6706" y="228602"/>
            <a:ext cx="11158586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691640"/>
            <a:ext cx="11151916" cy="18158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02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8" r:id="rId2"/>
    <p:sldLayoutId id="2147483869" r:id="rId3"/>
    <p:sldLayoutId id="2147483870" r:id="rId4"/>
    <p:sldLayoutId id="2147483871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>
          <a:ln w="3175">
            <a:solidFill>
              <a:schemeClr val="bg1">
                <a:alpha val="0"/>
              </a:schemeClr>
            </a:solidFill>
          </a:ln>
          <a:solidFill>
            <a:schemeClr val="bg1">
              <a:alpha val="99000"/>
            </a:schemeClr>
          </a:soli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2400" b="0" kern="1200">
          <a:ln>
            <a:solidFill>
              <a:schemeClr val="bg1">
                <a:alpha val="0"/>
              </a:schemeClr>
            </a:solidFill>
          </a:ln>
          <a:solidFill>
            <a:srgbClr val="595959"/>
          </a:solidFill>
          <a:latin typeface="Consolas" pitchFamily="49" charset="0"/>
          <a:ea typeface="+mn-ea"/>
          <a:cs typeface="Consolas" pitchFamily="49" charset="0"/>
        </a:defRPr>
      </a:lvl1pPr>
      <a:lvl2pPr marL="460375" indent="-6350" algn="l" defTabSz="914363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2000" b="0" kern="1200">
          <a:ln>
            <a:solidFill>
              <a:schemeClr val="bg1">
                <a:alpha val="0"/>
              </a:schemeClr>
            </a:solidFill>
          </a:ln>
          <a:solidFill>
            <a:srgbClr val="595959"/>
          </a:solidFill>
          <a:latin typeface="Consolas" pitchFamily="49" charset="0"/>
          <a:ea typeface="+mn-ea"/>
          <a:cs typeface="Consolas" pitchFamily="49" charset="0"/>
        </a:defRPr>
      </a:lvl2pPr>
      <a:lvl3pPr marL="912813" indent="-6350" algn="l" defTabSz="914363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b="0" kern="1200">
          <a:ln>
            <a:solidFill>
              <a:schemeClr val="bg1">
                <a:alpha val="0"/>
              </a:schemeClr>
            </a:solidFill>
          </a:ln>
          <a:solidFill>
            <a:srgbClr val="595959"/>
          </a:solidFill>
          <a:latin typeface="Consolas" pitchFamily="49" charset="0"/>
          <a:ea typeface="+mn-ea"/>
          <a:cs typeface="Consolas" pitchFamily="49" charset="0"/>
        </a:defRPr>
      </a:lvl3pPr>
      <a:lvl4pPr marL="1373188" indent="6350" algn="l" defTabSz="914363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b="0" kern="1200">
          <a:ln>
            <a:solidFill>
              <a:schemeClr val="bg1">
                <a:alpha val="0"/>
              </a:schemeClr>
            </a:solidFill>
          </a:ln>
          <a:solidFill>
            <a:srgbClr val="595959"/>
          </a:solidFill>
          <a:latin typeface="Consolas" pitchFamily="49" charset="0"/>
          <a:ea typeface="+mn-ea"/>
          <a:cs typeface="Consolas" pitchFamily="49" charset="0"/>
        </a:defRPr>
      </a:lvl4pPr>
      <a:lvl5pPr marL="1831975" indent="0" algn="l" defTabSz="914363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b="0" kern="1200">
          <a:ln>
            <a:solidFill>
              <a:schemeClr val="bg1">
                <a:alpha val="0"/>
              </a:schemeClr>
            </a:solidFill>
          </a:ln>
          <a:solidFill>
            <a:srgbClr val="595959"/>
          </a:solidFill>
          <a:latin typeface="Consolas" pitchFamily="49" charset="0"/>
          <a:ea typeface="+mn-ea"/>
          <a:cs typeface="Consolas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444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2" r:id="rId18"/>
    <p:sldLayoutId id="2147483893" r:id="rId19"/>
    <p:sldLayoutId id="2147483894" r:id="rId20"/>
  </p:sldLayoutIdLst>
  <p:hf hdr="0" dt="0"/>
  <p:txStyles>
    <p:titleStyle>
      <a:lvl1pPr algn="l" defTabSz="913960" rtl="0" eaLnBrk="1" latinLnBrk="0" hangingPunct="1">
        <a:lnSpc>
          <a:spcPct val="90000"/>
        </a:lnSpc>
        <a:spcBef>
          <a:spcPct val="0"/>
        </a:spcBef>
        <a:buNone/>
        <a:defRPr lang="en-US" sz="5200" b="0" kern="1200" cap="none" spc="-100" baseline="0" dirty="0">
          <a:ln w="3175">
            <a:noFill/>
          </a:ln>
          <a:solidFill>
            <a:srgbClr val="616161"/>
          </a:solidFill>
          <a:effectLst/>
          <a:latin typeface="Segoe UI Light"/>
          <a:ea typeface="+mn-ea"/>
          <a:cs typeface="Segoe ui light (Headings)"/>
        </a:defRPr>
      </a:lvl1pPr>
    </p:titleStyle>
    <p:bodyStyle>
      <a:lvl1pPr marL="400166" indent="-400166" algn="l" defTabSz="533555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1pPr>
      <a:lvl2pPr marL="867025" indent="-333473" algn="l" defTabSz="533555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2pPr>
      <a:lvl3pPr marL="1333885" indent="-266777" algn="l" defTabSz="533555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3pPr>
      <a:lvl4pPr marL="1867440" indent="-266777" algn="l" defTabSz="533555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4pPr>
      <a:lvl5pPr marL="2400995" indent="-266777" algn="l" defTabSz="533555" rtl="0" eaLnBrk="1" latinLnBrk="0" hangingPunct="1">
        <a:spcBef>
          <a:spcPct val="20000"/>
        </a:spcBef>
        <a:buFont typeface="Arial"/>
        <a:buChar char="»"/>
        <a:defRPr sz="1733" kern="1200">
          <a:solidFill>
            <a:schemeClr val="tx1"/>
          </a:solidFill>
          <a:latin typeface="Segoe"/>
          <a:ea typeface="+mn-ea"/>
          <a:cs typeface="Segoe"/>
        </a:defRPr>
      </a:lvl5pPr>
      <a:lvl6pPr marL="2934550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468104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01659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535212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33555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67109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00664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34218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667772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01326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734881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268435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37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  <p:sldLayoutId id="2147483940" r:id="rId13"/>
    <p:sldLayoutId id="2147483941" r:id="rId14"/>
    <p:sldLayoutId id="2147483942" r:id="rId15"/>
    <p:sldLayoutId id="2147483943" r:id="rId16"/>
    <p:sldLayoutId id="2147483944" r:id="rId17"/>
    <p:sldLayoutId id="2147483945" r:id="rId18"/>
    <p:sldLayoutId id="2147483946" r:id="rId19"/>
    <p:sldLayoutId id="2147483947" r:id="rId20"/>
    <p:sldLayoutId id="2147483948" r:id="rId21"/>
    <p:sldLayoutId id="2147483949" r:id="rId22"/>
    <p:sldLayoutId id="2147483950" r:id="rId23"/>
    <p:sldLayoutId id="2147483951" r:id="rId24"/>
    <p:sldLayoutId id="2147483952" r:id="rId25"/>
    <p:sldLayoutId id="2147483953" r:id="rId26"/>
    <p:sldLayoutId id="2147483954" r:id="rId27"/>
    <p:sldLayoutId id="2147483955" r:id="rId28"/>
    <p:sldLayoutId id="2147483956" r:id="rId29"/>
    <p:sldLayoutId id="2147483957" r:id="rId30"/>
    <p:sldLayoutId id="2147483958" r:id="rId31"/>
    <p:sldLayoutId id="2147483959" r:id="rId3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5"/>
        </a:buBlip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5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5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5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5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45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11655840" cy="899665"/>
          </a:xfrm>
          <a:prstGeom prst="rect">
            <a:avLst/>
          </a:prstGeom>
        </p:spPr>
        <p:txBody>
          <a:bodyPr vert="horz" wrap="square" lIns="146260" tIns="91413" rIns="146260" bIns="91413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81"/>
            <a:ext cx="11653521" cy="2079990"/>
          </a:xfrm>
          <a:prstGeom prst="rect">
            <a:avLst/>
          </a:prstGeom>
        </p:spPr>
        <p:txBody>
          <a:bodyPr vert="horz" wrap="square" lIns="146260" tIns="91413" rIns="146260" bIns="91413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2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96" r:id="rId19"/>
    <p:sldLayoutId id="2147483997" r:id="rId20"/>
    <p:sldLayoutId id="2147483998" r:id="rId21"/>
    <p:sldLayoutId id="2147483999" r:id="rId22"/>
    <p:sldLayoutId id="2147484000" r:id="rId23"/>
    <p:sldLayoutId id="2147484001" r:id="rId24"/>
    <p:sldLayoutId id="2147484002" r:id="rId25"/>
    <p:sldLayoutId id="2147484003" r:id="rId26"/>
    <p:sldLayoutId id="2147484004" r:id="rId27"/>
    <p:sldLayoutId id="2147484005" r:id="rId28"/>
    <p:sldLayoutId id="2147484006" r:id="rId29"/>
    <p:sldLayoutId id="2147484007" r:id="rId30"/>
    <p:sldLayoutId id="2147484008" r:id="rId31"/>
    <p:sldLayoutId id="2147484009" r:id="rId32"/>
    <p:sldLayoutId id="2147484010" r:id="rId33"/>
    <p:sldLayoutId id="2147484011" r:id="rId34"/>
    <p:sldLayoutId id="2147484012" r:id="rId35"/>
    <p:sldLayoutId id="2147484013" r:id="rId36"/>
    <p:sldLayoutId id="2147484014" r:id="rId37"/>
    <p:sldLayoutId id="2147484015" r:id="rId38"/>
    <p:sldLayoutId id="2147484016" r:id="rId39"/>
    <p:sldLayoutId id="2147484017" r:id="rId40"/>
    <p:sldLayoutId id="2147484018" r:id="rId41"/>
    <p:sldLayoutId id="2147484019" r:id="rId42"/>
    <p:sldLayoutId id="2147484020" r:id="rId43"/>
    <p:sldLayoutId id="2147484021" r:id="rId44"/>
    <p:sldLayoutId id="2147484022" r:id="rId45"/>
    <p:sldLayoutId id="2147484023" r:id="rId46"/>
    <p:sldLayoutId id="2147484024" r:id="rId47"/>
    <p:sldLayoutId id="2147484025" r:id="rId48"/>
    <p:sldLayoutId id="2147484026" r:id="rId49"/>
    <p:sldLayoutId id="2147484027" r:id="rId50"/>
    <p:sldLayoutId id="2147484028" r:id="rId51"/>
    <p:sldLayoutId id="2147484029" r:id="rId52"/>
    <p:sldLayoutId id="2147484030" r:id="rId53"/>
    <p:sldLayoutId id="2147484031" r:id="rId54"/>
    <p:sldLayoutId id="2147484032" r:id="rId55"/>
    <p:sldLayoutId id="2147484033" r:id="rId56"/>
    <p:sldLayoutId id="2147484034" r:id="rId57"/>
    <p:sldLayoutId id="2147484035" r:id="rId58"/>
    <p:sldLayoutId id="2147484036" r:id="rId59"/>
    <p:sldLayoutId id="2147484037" r:id="rId60"/>
    <p:sldLayoutId id="2147484038" r:id="rId61"/>
    <p:sldLayoutId id="2147484039" r:id="rId62"/>
    <p:sldLayoutId id="2147484040" r:id="rId63"/>
    <p:sldLayoutId id="2147484041" r:id="rId64"/>
    <p:sldLayoutId id="2147484042" r:id="rId65"/>
    <p:sldLayoutId id="2147484043" r:id="rId66"/>
    <p:sldLayoutId id="2147484044" r:id="rId67"/>
    <p:sldLayoutId id="2147484045" r:id="rId68"/>
    <p:sldLayoutId id="2147484046" r:id="rId69"/>
    <p:sldLayoutId id="2147484047" r:id="rId70"/>
    <p:sldLayoutId id="2147484048" r:id="rId71"/>
    <p:sldLayoutId id="2147484049" r:id="rId7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098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47" marR="0" indent="-336047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24" marR="0" indent="-236477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09" marR="0" indent="-224031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138" marR="0" indent="-224031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167" marR="0" indent="-224031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770" indent="-228525" algn="l" defTabSz="91409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820" indent="-228525" algn="l" defTabSz="91409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869" indent="-228525" algn="l" defTabSz="91409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919" indent="-228525" algn="l" defTabSz="91409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98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148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197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246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295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344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394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55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  <p:sldLayoutId id="2147484068" r:id="rId18"/>
    <p:sldLayoutId id="2147484069" r:id="rId19"/>
    <p:sldLayoutId id="2147484070" r:id="rId20"/>
    <p:sldLayoutId id="2147484071" r:id="rId21"/>
    <p:sldLayoutId id="2147484072" r:id="rId22"/>
    <p:sldLayoutId id="2147484073" r:id="rId23"/>
    <p:sldLayoutId id="2147484074" r:id="rId24"/>
    <p:sldLayoutId id="2147484075" r:id="rId25"/>
    <p:sldLayoutId id="2147484076" r:id="rId26"/>
    <p:sldLayoutId id="2147484077" r:id="rId27"/>
    <p:sldLayoutId id="2147484078" r:id="rId28"/>
    <p:sldLayoutId id="2147484079" r:id="rId29"/>
    <p:sldLayoutId id="2147484080" r:id="rId30"/>
    <p:sldLayoutId id="2147484081" r:id="rId31"/>
    <p:sldLayoutId id="2147484082" r:id="rId32"/>
    <p:sldLayoutId id="2147484083" r:id="rId33"/>
    <p:sldLayoutId id="2147484084" r:id="rId3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232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1" r:id="rId6"/>
    <p:sldLayoutId id="2147484092" r:id="rId7"/>
    <p:sldLayoutId id="2147484093" r:id="rId8"/>
    <p:sldLayoutId id="2147484094" r:id="rId9"/>
    <p:sldLayoutId id="2147484095" r:id="rId10"/>
    <p:sldLayoutId id="2147484096" r:id="rId11"/>
    <p:sldLayoutId id="2147484097" r:id="rId12"/>
    <p:sldLayoutId id="2147484098" r:id="rId13"/>
    <p:sldLayoutId id="2147484099" r:id="rId14"/>
    <p:sldLayoutId id="2147484100" r:id="rId15"/>
    <p:sldLayoutId id="2147484101" r:id="rId16"/>
    <p:sldLayoutId id="2147484102" r:id="rId17"/>
    <p:sldLayoutId id="2147484103" r:id="rId18"/>
    <p:sldLayoutId id="2147484104" r:id="rId19"/>
    <p:sldLayoutId id="2147484105" r:id="rId20"/>
    <p:sldLayoutId id="2147484106" r:id="rId21"/>
    <p:sldLayoutId id="2147484107" r:id="rId22"/>
    <p:sldLayoutId id="2147484108" r:id="rId23"/>
    <p:sldLayoutId id="2147484109" r:id="rId24"/>
    <p:sldLayoutId id="2147484110" r:id="rId25"/>
    <p:sldLayoutId id="2147484111" r:id="rId26"/>
    <p:sldLayoutId id="2147484112" r:id="rId27"/>
    <p:sldLayoutId id="2147484113" r:id="rId28"/>
    <p:sldLayoutId id="2147484114" r:id="rId29"/>
    <p:sldLayoutId id="2147484115" r:id="rId30"/>
    <p:sldLayoutId id="2147484116" r:id="rId31"/>
    <p:sldLayoutId id="2147484117" r:id="rId32"/>
    <p:sldLayoutId id="2147484118" r:id="rId33"/>
    <p:sldLayoutId id="2147484119" r:id="rId3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67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1" r:id="rId1"/>
    <p:sldLayoutId id="2147484122" r:id="rId2"/>
    <p:sldLayoutId id="2147484123" r:id="rId3"/>
    <p:sldLayoutId id="2147484124" r:id="rId4"/>
    <p:sldLayoutId id="2147484125" r:id="rId5"/>
    <p:sldLayoutId id="2147484126" r:id="rId6"/>
    <p:sldLayoutId id="2147484127" r:id="rId7"/>
    <p:sldLayoutId id="2147484128" r:id="rId8"/>
    <p:sldLayoutId id="2147484129" r:id="rId9"/>
    <p:sldLayoutId id="2147484130" r:id="rId10"/>
    <p:sldLayoutId id="2147484131" r:id="rId11"/>
    <p:sldLayoutId id="2147484132" r:id="rId12"/>
    <p:sldLayoutId id="2147484133" r:id="rId13"/>
    <p:sldLayoutId id="2147484134" r:id="rId14"/>
    <p:sldLayoutId id="2147484135" r:id="rId15"/>
    <p:sldLayoutId id="2147484136" r:id="rId16"/>
    <p:sldLayoutId id="2147484137" r:id="rId17"/>
    <p:sldLayoutId id="2147484138" r:id="rId18"/>
    <p:sldLayoutId id="2147484139" r:id="rId19"/>
    <p:sldLayoutId id="2147484140" r:id="rId20"/>
    <p:sldLayoutId id="2147484141" r:id="rId21"/>
    <p:sldLayoutId id="2147484142" r:id="rId22"/>
    <p:sldLayoutId id="2147484143" r:id="rId23"/>
    <p:sldLayoutId id="2147484144" r:id="rId24"/>
    <p:sldLayoutId id="2147484145" r:id="rId25"/>
    <p:sldLayoutId id="2147484146" r:id="rId26"/>
    <p:sldLayoutId id="2147484147" r:id="rId27"/>
    <p:sldLayoutId id="2147484148" r:id="rId28"/>
    <p:sldLayoutId id="2147484149" r:id="rId29"/>
    <p:sldLayoutId id="2147484150" r:id="rId30"/>
    <p:sldLayoutId id="2147484151" r:id="rId31"/>
    <p:sldLayoutId id="2147484152" r:id="rId32"/>
    <p:sldLayoutId id="2147484153" r:id="rId33"/>
    <p:sldLayoutId id="2147484154" r:id="rId3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67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6" r:id="rId1"/>
    <p:sldLayoutId id="2147484157" r:id="rId2"/>
    <p:sldLayoutId id="2147484158" r:id="rId3"/>
    <p:sldLayoutId id="2147484159" r:id="rId4"/>
    <p:sldLayoutId id="2147484160" r:id="rId5"/>
    <p:sldLayoutId id="2147484161" r:id="rId6"/>
    <p:sldLayoutId id="2147484162" r:id="rId7"/>
    <p:sldLayoutId id="2147484163" r:id="rId8"/>
    <p:sldLayoutId id="2147484164" r:id="rId9"/>
    <p:sldLayoutId id="2147484165" r:id="rId10"/>
    <p:sldLayoutId id="2147484166" r:id="rId11"/>
    <p:sldLayoutId id="2147484167" r:id="rId12"/>
    <p:sldLayoutId id="2147484168" r:id="rId13"/>
    <p:sldLayoutId id="2147484169" r:id="rId14"/>
    <p:sldLayoutId id="2147484170" r:id="rId15"/>
    <p:sldLayoutId id="2147484171" r:id="rId16"/>
    <p:sldLayoutId id="2147484172" r:id="rId17"/>
    <p:sldLayoutId id="2147484173" r:id="rId18"/>
    <p:sldLayoutId id="2147484174" r:id="rId19"/>
    <p:sldLayoutId id="2147484175" r:id="rId20"/>
    <p:sldLayoutId id="2147484176" r:id="rId21"/>
    <p:sldLayoutId id="2147484177" r:id="rId22"/>
    <p:sldLayoutId id="2147484178" r:id="rId23"/>
    <p:sldLayoutId id="2147484179" r:id="rId24"/>
    <p:sldLayoutId id="2147484180" r:id="rId25"/>
    <p:sldLayoutId id="2147484181" r:id="rId26"/>
    <p:sldLayoutId id="2147484182" r:id="rId27"/>
    <p:sldLayoutId id="2147484183" r:id="rId28"/>
    <p:sldLayoutId id="2147484184" r:id="rId29"/>
    <p:sldLayoutId id="2147484185" r:id="rId30"/>
    <p:sldLayoutId id="2147484186" r:id="rId31"/>
    <p:sldLayoutId id="2147484187" r:id="rId32"/>
    <p:sldLayoutId id="2147484188" r:id="rId33"/>
    <p:sldLayoutId id="2147484189" r:id="rId3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95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1" r:id="rId1"/>
    <p:sldLayoutId id="2147484192" r:id="rId2"/>
    <p:sldLayoutId id="2147484193" r:id="rId3"/>
    <p:sldLayoutId id="2147484194" r:id="rId4"/>
    <p:sldLayoutId id="2147484195" r:id="rId5"/>
    <p:sldLayoutId id="2147484196" r:id="rId6"/>
    <p:sldLayoutId id="2147484197" r:id="rId7"/>
    <p:sldLayoutId id="2147484198" r:id="rId8"/>
    <p:sldLayoutId id="2147484199" r:id="rId9"/>
    <p:sldLayoutId id="2147484200" r:id="rId10"/>
    <p:sldLayoutId id="2147484201" r:id="rId11"/>
    <p:sldLayoutId id="2147484202" r:id="rId12"/>
    <p:sldLayoutId id="2147484203" r:id="rId13"/>
    <p:sldLayoutId id="2147484204" r:id="rId14"/>
    <p:sldLayoutId id="2147484205" r:id="rId15"/>
    <p:sldLayoutId id="2147484206" r:id="rId16"/>
    <p:sldLayoutId id="2147484207" r:id="rId17"/>
    <p:sldLayoutId id="2147484208" r:id="rId18"/>
    <p:sldLayoutId id="2147484209" r:id="rId19"/>
    <p:sldLayoutId id="2147484210" r:id="rId20"/>
    <p:sldLayoutId id="2147484211" r:id="rId21"/>
    <p:sldLayoutId id="2147484212" r:id="rId22"/>
    <p:sldLayoutId id="2147484213" r:id="rId23"/>
    <p:sldLayoutId id="2147484214" r:id="rId24"/>
    <p:sldLayoutId id="2147484215" r:id="rId25"/>
    <p:sldLayoutId id="2147484216" r:id="rId26"/>
    <p:sldLayoutId id="2147484217" r:id="rId27"/>
    <p:sldLayoutId id="2147484218" r:id="rId28"/>
    <p:sldLayoutId id="2147484219" r:id="rId29"/>
    <p:sldLayoutId id="2147484220" r:id="rId30"/>
    <p:sldLayoutId id="2147484221" r:id="rId31"/>
    <p:sldLayoutId id="2147484222" r:id="rId32"/>
    <p:sldLayoutId id="2147484223" r:id="rId33"/>
    <p:sldLayoutId id="2147484224" r:id="rId3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599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3" r:id="rId10"/>
    <p:sldLayoutId id="2147483734" r:id="rId11"/>
    <p:sldLayoutId id="2147483735" r:id="rId12"/>
    <p:sldLayoutId id="2147483739" r:id="rId13"/>
    <p:sldLayoutId id="2147483740" r:id="rId14"/>
  </p:sldLayoutIdLst>
  <p:hf hdr="0" dt="0"/>
  <p:txStyles>
    <p:titleStyle>
      <a:lvl1pPr algn="l" defTabSz="913960" rtl="0" eaLnBrk="1" latinLnBrk="0" hangingPunct="1">
        <a:lnSpc>
          <a:spcPct val="90000"/>
        </a:lnSpc>
        <a:spcBef>
          <a:spcPct val="0"/>
        </a:spcBef>
        <a:buNone/>
        <a:defRPr lang="en-US" sz="5200" b="0" kern="1200" cap="none" spc="-100" baseline="0" dirty="0">
          <a:ln w="3175">
            <a:noFill/>
          </a:ln>
          <a:solidFill>
            <a:srgbClr val="616161"/>
          </a:solidFill>
          <a:effectLst/>
          <a:latin typeface="Segoe UI Light"/>
          <a:ea typeface="+mn-ea"/>
          <a:cs typeface="Segoe ui light (Headings)"/>
        </a:defRPr>
      </a:lvl1pPr>
    </p:titleStyle>
    <p:bodyStyle>
      <a:lvl1pPr marL="400166" indent="-400166" algn="l" defTabSz="533555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1pPr>
      <a:lvl2pPr marL="867025" indent="-333473" algn="l" defTabSz="533555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2pPr>
      <a:lvl3pPr marL="1333885" indent="-266777" algn="l" defTabSz="533555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3pPr>
      <a:lvl4pPr marL="1867440" indent="-266777" algn="l" defTabSz="533555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4pPr>
      <a:lvl5pPr marL="2400995" indent="-266777" algn="l" defTabSz="533555" rtl="0" eaLnBrk="1" latinLnBrk="0" hangingPunct="1">
        <a:spcBef>
          <a:spcPct val="20000"/>
        </a:spcBef>
        <a:buFont typeface="Arial"/>
        <a:buChar char="»"/>
        <a:defRPr sz="1733" kern="1200">
          <a:solidFill>
            <a:schemeClr val="tx1"/>
          </a:solidFill>
          <a:latin typeface="Segoe"/>
          <a:ea typeface="+mn-ea"/>
          <a:cs typeface="Segoe"/>
        </a:defRPr>
      </a:lvl5pPr>
      <a:lvl6pPr marL="2934550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468104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01659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535212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33555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67109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00664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34218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667772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01326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734881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268435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96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26" r:id="rId1"/>
    <p:sldLayoutId id="2147484227" r:id="rId2"/>
    <p:sldLayoutId id="2147484228" r:id="rId3"/>
    <p:sldLayoutId id="2147484229" r:id="rId4"/>
    <p:sldLayoutId id="2147484230" r:id="rId5"/>
    <p:sldLayoutId id="2147484231" r:id="rId6"/>
    <p:sldLayoutId id="2147484232" r:id="rId7"/>
    <p:sldLayoutId id="2147484233" r:id="rId8"/>
    <p:sldLayoutId id="2147484234" r:id="rId9"/>
    <p:sldLayoutId id="2147484235" r:id="rId10"/>
    <p:sldLayoutId id="2147484236" r:id="rId11"/>
    <p:sldLayoutId id="2147484237" r:id="rId12"/>
    <p:sldLayoutId id="2147484238" r:id="rId13"/>
    <p:sldLayoutId id="2147484239" r:id="rId14"/>
    <p:sldLayoutId id="2147484240" r:id="rId15"/>
    <p:sldLayoutId id="2147484241" r:id="rId16"/>
    <p:sldLayoutId id="2147484242" r:id="rId17"/>
    <p:sldLayoutId id="2147484243" r:id="rId18"/>
    <p:sldLayoutId id="2147484244" r:id="rId19"/>
    <p:sldLayoutId id="2147484245" r:id="rId20"/>
    <p:sldLayoutId id="2147484246" r:id="rId21"/>
    <p:sldLayoutId id="2147484247" r:id="rId22"/>
    <p:sldLayoutId id="2147484248" r:id="rId23"/>
    <p:sldLayoutId id="2147484249" r:id="rId24"/>
    <p:sldLayoutId id="2147484250" r:id="rId25"/>
    <p:sldLayoutId id="2147484251" r:id="rId26"/>
    <p:sldLayoutId id="2147484252" r:id="rId27"/>
    <p:sldLayoutId id="2147484253" r:id="rId28"/>
    <p:sldLayoutId id="2147484254" r:id="rId29"/>
    <p:sldLayoutId id="2147484255" r:id="rId30"/>
    <p:sldLayoutId id="2147484256" r:id="rId31"/>
    <p:sldLayoutId id="2147484257" r:id="rId32"/>
    <p:sldLayoutId id="2147484258" r:id="rId33"/>
    <p:sldLayoutId id="2147484259" r:id="rId3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37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1" r:id="rId1"/>
    <p:sldLayoutId id="2147484262" r:id="rId2"/>
    <p:sldLayoutId id="2147484263" r:id="rId3"/>
    <p:sldLayoutId id="2147484264" r:id="rId4"/>
    <p:sldLayoutId id="2147484265" r:id="rId5"/>
    <p:sldLayoutId id="2147484266" r:id="rId6"/>
    <p:sldLayoutId id="2147484267" r:id="rId7"/>
    <p:sldLayoutId id="2147484268" r:id="rId8"/>
    <p:sldLayoutId id="2147484269" r:id="rId9"/>
    <p:sldLayoutId id="2147484270" r:id="rId10"/>
    <p:sldLayoutId id="2147484271" r:id="rId11"/>
    <p:sldLayoutId id="2147484272" r:id="rId12"/>
    <p:sldLayoutId id="2147484273" r:id="rId13"/>
    <p:sldLayoutId id="2147484274" r:id="rId14"/>
    <p:sldLayoutId id="2147484275" r:id="rId15"/>
    <p:sldLayoutId id="2147484276" r:id="rId16"/>
    <p:sldLayoutId id="2147484277" r:id="rId17"/>
    <p:sldLayoutId id="2147484278" r:id="rId18"/>
    <p:sldLayoutId id="2147484279" r:id="rId19"/>
    <p:sldLayoutId id="2147484280" r:id="rId20"/>
    <p:sldLayoutId id="2147484281" r:id="rId21"/>
    <p:sldLayoutId id="2147484282" r:id="rId22"/>
    <p:sldLayoutId id="2147484283" r:id="rId23"/>
    <p:sldLayoutId id="2147484284" r:id="rId24"/>
    <p:sldLayoutId id="2147484285" r:id="rId25"/>
    <p:sldLayoutId id="2147484286" r:id="rId26"/>
    <p:sldLayoutId id="2147484287" r:id="rId27"/>
    <p:sldLayoutId id="2147484288" r:id="rId28"/>
    <p:sldLayoutId id="2147484289" r:id="rId29"/>
    <p:sldLayoutId id="2147484290" r:id="rId30"/>
    <p:sldLayoutId id="2147484291" r:id="rId31"/>
    <p:sldLayoutId id="2147484292" r:id="rId32"/>
    <p:sldLayoutId id="2147484293" r:id="rId33"/>
    <p:sldLayoutId id="2147484294" r:id="rId3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2" y="1906414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19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  <a:prstGeom prst="rect">
            <a:avLst/>
          </a:prstGeom>
        </p:spPr>
        <p:txBody>
          <a:bodyPr vert="horz" wrap="square" lIns="107536" tIns="67211" rIns="107536" bIns="67211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368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3960" rtl="0" eaLnBrk="1" latinLnBrk="0" hangingPunct="1">
        <a:lnSpc>
          <a:spcPct val="90000"/>
        </a:lnSpc>
        <a:spcBef>
          <a:spcPct val="0"/>
        </a:spcBef>
        <a:buNone/>
        <a:defRPr lang="en-US" sz="5200" b="0" kern="1200" cap="none" spc="-100" baseline="0" dirty="0" smtClean="0">
          <a:ln w="3175">
            <a:noFill/>
          </a:ln>
          <a:solidFill>
            <a:srgbClr val="61616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400166" marR="0" indent="-400166" algn="l" defTabSz="53355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/>
          <a:ea typeface="+mn-ea"/>
          <a:cs typeface="Segoe UI Light"/>
        </a:defRPr>
      </a:lvl1pPr>
      <a:lvl2pPr marL="867025" marR="0" indent="-333473" algn="l" defTabSz="53355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Char char="–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/>
          <a:ea typeface="+mn-ea"/>
          <a:cs typeface="Segoe UI Light"/>
        </a:defRPr>
      </a:lvl2pPr>
      <a:lvl3pPr marL="1333885" marR="0" indent="-266777" algn="l" defTabSz="53355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Char char="•"/>
        <a:tabLst/>
        <a:defRPr sz="186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/>
          <a:ea typeface="+mn-ea"/>
          <a:cs typeface="Segoe UI Light"/>
        </a:defRPr>
      </a:lvl3pPr>
      <a:lvl4pPr marL="1867440" marR="0" indent="-266777" algn="l" defTabSz="53355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Char char="–"/>
        <a:tabLst/>
        <a:defRPr sz="173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/>
          <a:ea typeface="+mn-ea"/>
          <a:cs typeface="Segoe UI Light"/>
        </a:defRPr>
      </a:lvl4pPr>
      <a:lvl5pPr marL="2400995" marR="0" indent="-266777" algn="l" defTabSz="53355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Char char="»"/>
        <a:tabLst/>
        <a:defRPr sz="173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/>
          <a:ea typeface="+mn-ea"/>
          <a:cs typeface="Segoe UI Light"/>
        </a:defRPr>
      </a:lvl5pPr>
      <a:lvl6pPr marL="2513392" indent="-228489" algn="l" defTabSz="913960" rtl="0" eaLnBrk="1" latinLnBrk="0" hangingPunct="1">
        <a:spcBef>
          <a:spcPct val="20000"/>
        </a:spcBef>
        <a:buFont typeface="Arial" pitchFamily="34" charset="0"/>
        <a:buChar char="•"/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970373" indent="-228489" algn="l" defTabSz="913960" rtl="0" eaLnBrk="1" latinLnBrk="0" hangingPunct="1">
        <a:spcBef>
          <a:spcPct val="20000"/>
        </a:spcBef>
        <a:buFont typeface="Arial" pitchFamily="34" charset="0"/>
        <a:buChar char="•"/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427355" indent="-228489" algn="l" defTabSz="913960" rtl="0" eaLnBrk="1" latinLnBrk="0" hangingPunct="1">
        <a:spcBef>
          <a:spcPct val="20000"/>
        </a:spcBef>
        <a:buFont typeface="Arial" pitchFamily="34" charset="0"/>
        <a:buChar char="•"/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884335" indent="-228489" algn="l" defTabSz="913960" rtl="0" eaLnBrk="1" latinLnBrk="0" hangingPunct="1">
        <a:spcBef>
          <a:spcPct val="20000"/>
        </a:spcBef>
        <a:buFont typeface="Arial" pitchFamily="34" charset="0"/>
        <a:buChar char="•"/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6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56983" algn="l" defTabSz="91396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2pPr>
      <a:lvl3pPr marL="913960" algn="l" defTabSz="91396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70941" algn="l" defTabSz="91396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1827921" algn="l" defTabSz="91396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284901" algn="l" defTabSz="91396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741883" algn="l" defTabSz="91396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3198863" algn="l" defTabSz="91396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655845" algn="l" defTabSz="91396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21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</p:sldLayoutIdLst>
  <p:hf hdr="0" dt="0"/>
  <p:txStyles>
    <p:titleStyle>
      <a:lvl1pPr algn="l" defTabSz="913960" rtl="0" eaLnBrk="1" latinLnBrk="0" hangingPunct="1">
        <a:lnSpc>
          <a:spcPct val="90000"/>
        </a:lnSpc>
        <a:spcBef>
          <a:spcPct val="0"/>
        </a:spcBef>
        <a:buNone/>
        <a:defRPr lang="en-US" sz="5200" b="0" kern="1200" cap="none" spc="-100" baseline="0" dirty="0">
          <a:ln w="3175">
            <a:noFill/>
          </a:ln>
          <a:solidFill>
            <a:srgbClr val="616161"/>
          </a:solidFill>
          <a:effectLst/>
          <a:latin typeface="Segoe UI Light"/>
          <a:ea typeface="+mn-ea"/>
          <a:cs typeface="Segoe ui light (Headings)"/>
        </a:defRPr>
      </a:lvl1pPr>
    </p:titleStyle>
    <p:bodyStyle>
      <a:lvl1pPr marL="400166" indent="-400166" algn="l" defTabSz="533555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1pPr>
      <a:lvl2pPr marL="867025" indent="-333473" algn="l" defTabSz="533555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2pPr>
      <a:lvl3pPr marL="1333885" indent="-266777" algn="l" defTabSz="533555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3pPr>
      <a:lvl4pPr marL="1867440" indent="-266777" algn="l" defTabSz="533555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4pPr>
      <a:lvl5pPr marL="2400995" indent="-266777" algn="l" defTabSz="533555" rtl="0" eaLnBrk="1" latinLnBrk="0" hangingPunct="1">
        <a:spcBef>
          <a:spcPct val="20000"/>
        </a:spcBef>
        <a:buFont typeface="Arial"/>
        <a:buChar char="»"/>
        <a:defRPr sz="1733" kern="1200">
          <a:solidFill>
            <a:schemeClr val="tx1"/>
          </a:solidFill>
          <a:latin typeface="Segoe"/>
          <a:ea typeface="+mn-ea"/>
          <a:cs typeface="Segoe"/>
        </a:defRPr>
      </a:lvl5pPr>
      <a:lvl6pPr marL="2934550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468104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01659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535212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33555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67109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00664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34218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667772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01326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734881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268435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94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</p:sldLayoutIdLst>
  <p:hf hdr="0" dt="0"/>
  <p:txStyles>
    <p:titleStyle>
      <a:lvl1pPr algn="l" defTabSz="913960" rtl="0" eaLnBrk="1" latinLnBrk="0" hangingPunct="1">
        <a:lnSpc>
          <a:spcPct val="90000"/>
        </a:lnSpc>
        <a:spcBef>
          <a:spcPct val="0"/>
        </a:spcBef>
        <a:buNone/>
        <a:defRPr lang="en-US" sz="5200" b="0" kern="1200" cap="none" spc="-100" baseline="0" dirty="0">
          <a:ln w="3175">
            <a:noFill/>
          </a:ln>
          <a:solidFill>
            <a:srgbClr val="616161"/>
          </a:solidFill>
          <a:effectLst/>
          <a:latin typeface="Segoe UI Light"/>
          <a:ea typeface="+mn-ea"/>
          <a:cs typeface="Segoe ui light (Headings)"/>
        </a:defRPr>
      </a:lvl1pPr>
    </p:titleStyle>
    <p:bodyStyle>
      <a:lvl1pPr marL="400166" indent="-400166" algn="l" defTabSz="533555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1pPr>
      <a:lvl2pPr marL="867025" indent="-333473" algn="l" defTabSz="533555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2pPr>
      <a:lvl3pPr marL="1333885" indent="-266777" algn="l" defTabSz="533555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3pPr>
      <a:lvl4pPr marL="1867440" indent="-266777" algn="l" defTabSz="533555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4pPr>
      <a:lvl5pPr marL="2400995" indent="-266777" algn="l" defTabSz="533555" rtl="0" eaLnBrk="1" latinLnBrk="0" hangingPunct="1">
        <a:spcBef>
          <a:spcPct val="20000"/>
        </a:spcBef>
        <a:buFont typeface="Arial"/>
        <a:buChar char="»"/>
        <a:defRPr sz="1733" kern="1200">
          <a:solidFill>
            <a:schemeClr val="tx1"/>
          </a:solidFill>
          <a:latin typeface="Segoe"/>
          <a:ea typeface="+mn-ea"/>
          <a:cs typeface="Segoe"/>
        </a:defRPr>
      </a:lvl5pPr>
      <a:lvl6pPr marL="2934550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468104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01659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535212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33555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67109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00664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34218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667772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01326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734881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268435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32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30" r:id="rId16"/>
    <p:sldLayoutId id="2147483831" r:id="rId17"/>
  </p:sldLayoutIdLst>
  <p:hf hdr="0" dt="0"/>
  <p:txStyles>
    <p:titleStyle>
      <a:lvl1pPr algn="l" defTabSz="913960" rtl="0" eaLnBrk="1" latinLnBrk="0" hangingPunct="1">
        <a:lnSpc>
          <a:spcPct val="90000"/>
        </a:lnSpc>
        <a:spcBef>
          <a:spcPct val="0"/>
        </a:spcBef>
        <a:buNone/>
        <a:defRPr lang="en-US" sz="5200" b="0" kern="1200" cap="none" spc="-100" baseline="0" dirty="0">
          <a:ln w="3175">
            <a:noFill/>
          </a:ln>
          <a:solidFill>
            <a:srgbClr val="616161"/>
          </a:solidFill>
          <a:effectLst/>
          <a:latin typeface="Segoe UI Light"/>
          <a:ea typeface="+mn-ea"/>
          <a:cs typeface="Segoe ui light (Headings)"/>
        </a:defRPr>
      </a:lvl1pPr>
    </p:titleStyle>
    <p:bodyStyle>
      <a:lvl1pPr marL="400166" indent="-400166" algn="l" defTabSz="533555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1pPr>
      <a:lvl2pPr marL="867025" indent="-333473" algn="l" defTabSz="533555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2pPr>
      <a:lvl3pPr marL="1333885" indent="-266777" algn="l" defTabSz="533555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3pPr>
      <a:lvl4pPr marL="1867440" indent="-266777" algn="l" defTabSz="533555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4pPr>
      <a:lvl5pPr marL="2400995" indent="-266777" algn="l" defTabSz="533555" rtl="0" eaLnBrk="1" latinLnBrk="0" hangingPunct="1">
        <a:spcBef>
          <a:spcPct val="20000"/>
        </a:spcBef>
        <a:buFont typeface="Arial"/>
        <a:buChar char="»"/>
        <a:defRPr sz="1733" kern="1200">
          <a:solidFill>
            <a:schemeClr val="tx1"/>
          </a:solidFill>
          <a:latin typeface="Segoe"/>
          <a:ea typeface="+mn-ea"/>
          <a:cs typeface="Segoe"/>
        </a:defRPr>
      </a:lvl5pPr>
      <a:lvl6pPr marL="2934550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468104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01659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535212" indent="-266777" algn="l" defTabSz="5335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33555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67109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00664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34218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667772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01326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734881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268435" algn="l" defTabSz="533555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5611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hf hdr="0" dt="0"/>
  <p:txStyles>
    <p:titleStyle>
      <a:lvl1pPr algn="l" defTabSz="913937" rtl="0" eaLnBrk="1" latinLnBrk="0" hangingPunct="1">
        <a:lnSpc>
          <a:spcPct val="90000"/>
        </a:lnSpc>
        <a:spcBef>
          <a:spcPct val="0"/>
        </a:spcBef>
        <a:buNone/>
        <a:defRPr lang="en-US" sz="5200" b="0" kern="1200" cap="none" spc="-100" baseline="0" dirty="0">
          <a:ln w="3175">
            <a:noFill/>
          </a:ln>
          <a:solidFill>
            <a:srgbClr val="616161"/>
          </a:solidFill>
          <a:effectLst/>
          <a:latin typeface="Segoe UI Light"/>
          <a:ea typeface="+mn-ea"/>
          <a:cs typeface="Segoe ui light (Headings)"/>
        </a:defRPr>
      </a:lvl1pPr>
    </p:titleStyle>
    <p:bodyStyle>
      <a:lvl1pPr marL="400157" indent="-400157" algn="l" defTabSz="533541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1pPr>
      <a:lvl2pPr marL="867004" indent="-333465" algn="l" defTabSz="533541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2pPr>
      <a:lvl3pPr marL="1333852" indent="-266771" algn="l" defTabSz="533541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3pPr>
      <a:lvl4pPr marL="1867393" indent="-266771" algn="l" defTabSz="533541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4pPr>
      <a:lvl5pPr marL="2400935" indent="-266771" algn="l" defTabSz="533541" rtl="0" eaLnBrk="1" latinLnBrk="0" hangingPunct="1">
        <a:spcBef>
          <a:spcPct val="20000"/>
        </a:spcBef>
        <a:buFont typeface="Arial"/>
        <a:buChar char="»"/>
        <a:defRPr sz="1733" kern="1200">
          <a:solidFill>
            <a:schemeClr val="tx1"/>
          </a:solidFill>
          <a:latin typeface="Segoe"/>
          <a:ea typeface="+mn-ea"/>
          <a:cs typeface="Segoe"/>
        </a:defRPr>
      </a:lvl5pPr>
      <a:lvl6pPr marL="2934477" indent="-266771" algn="l" defTabSz="53354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468017" indent="-266771" algn="l" defTabSz="53354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01559" indent="-266771" algn="l" defTabSz="53354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535099" indent="-266771" algn="l" defTabSz="53354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33541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67083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00624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34165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667705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01247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734788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268328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  <a:prstGeom prst="rect">
            <a:avLst/>
          </a:prstGeom>
        </p:spPr>
        <p:txBody>
          <a:bodyPr vert="horz" wrap="square" lIns="107536" tIns="67211" rIns="107536" bIns="67211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9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3862" rtl="0" eaLnBrk="1" latinLnBrk="0" hangingPunct="1">
        <a:lnSpc>
          <a:spcPct val="90000"/>
        </a:lnSpc>
        <a:spcBef>
          <a:spcPct val="0"/>
        </a:spcBef>
        <a:buNone/>
        <a:defRPr lang="en-US" sz="5199" b="0" kern="1200" cap="none" spc="-100" baseline="0" dirty="0" smtClean="0">
          <a:ln w="3175">
            <a:noFill/>
          </a:ln>
          <a:solidFill>
            <a:srgbClr val="61616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400123" marR="0" indent="-400123" algn="l" defTabSz="53349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/>
          <a:ea typeface="+mn-ea"/>
          <a:cs typeface="Segoe UI Light"/>
        </a:defRPr>
      </a:lvl1pPr>
      <a:lvl2pPr marL="866933" marR="0" indent="-333437" algn="l" defTabSz="53349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Char char="–"/>
        <a:tabLst/>
        <a:defRPr sz="23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/>
          <a:ea typeface="+mn-ea"/>
          <a:cs typeface="Segoe UI Light"/>
        </a:defRPr>
      </a:lvl2pPr>
      <a:lvl3pPr marL="1333743" marR="0" indent="-266748" algn="l" defTabSz="53349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Char char="•"/>
        <a:tabLst/>
        <a:defRPr sz="186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/>
          <a:ea typeface="+mn-ea"/>
          <a:cs typeface="Segoe UI Light"/>
        </a:defRPr>
      </a:lvl3pPr>
      <a:lvl4pPr marL="1867240" marR="0" indent="-266748" algn="l" defTabSz="53349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Char char="–"/>
        <a:tabLst/>
        <a:defRPr sz="173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/>
          <a:ea typeface="+mn-ea"/>
          <a:cs typeface="Segoe UI Light"/>
        </a:defRPr>
      </a:lvl4pPr>
      <a:lvl5pPr marL="2400737" marR="0" indent="-266748" algn="l" defTabSz="53349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Char char="»"/>
        <a:tabLst/>
        <a:defRPr sz="173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/>
          <a:ea typeface="+mn-ea"/>
          <a:cs typeface="Segoe UI Light"/>
        </a:defRPr>
      </a:lvl5pPr>
      <a:lvl6pPr marL="2513123" indent="-228465" algn="l" defTabSz="913862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0054" indent="-228465" algn="l" defTabSz="913862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6986" indent="-228465" algn="l" defTabSz="913862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3918" indent="-228465" algn="l" defTabSz="913862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62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56933" algn="l" defTabSz="913862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2pPr>
      <a:lvl3pPr marL="913862" algn="l" defTabSz="913862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70794" algn="l" defTabSz="913862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1827725" algn="l" defTabSz="913862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284656" algn="l" defTabSz="913862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741589" algn="l" defTabSz="913862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3198519" algn="l" defTabSz="913862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655451" algn="l" defTabSz="913862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zure.microsoft.com/en-us/solutions/big-compute/" TargetMode="External"/><Relationship Id="rId2" Type="http://schemas.openxmlformats.org/officeDocument/2006/relationships/hyperlink" Target="http://azure.microsoft.com/en-us/pricing/free-trial/" TargetMode="External"/><Relationship Id="rId1" Type="http://schemas.openxmlformats.org/officeDocument/2006/relationships/slideLayout" Target="../slideLayouts/slideLayout306.xml"/><Relationship Id="rId4" Type="http://schemas.openxmlformats.org/officeDocument/2006/relationships/hyperlink" Target="http://azure.microsoft.com/en-us/services/batch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plugins.cordova.io/" TargetMode="External"/><Relationship Id="rId1" Type="http://schemas.openxmlformats.org/officeDocument/2006/relationships/slideLayout" Target="../slideLayouts/slideLayout2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Extending Cordova with Plugins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6" b="4756"/>
          <a:stretch>
            <a:fillRect/>
          </a:stretch>
        </p:blipFill>
        <p:spPr>
          <a:xfrm>
            <a:off x="466725" y="5176838"/>
            <a:ext cx="6162675" cy="1316037"/>
          </a:xfrm>
        </p:spPr>
      </p:pic>
    </p:spTree>
    <p:extLst>
      <p:ext uri="{BB962C8B-B14F-4D97-AF65-F5344CB8AC3E}">
        <p14:creationId xmlns:p14="http://schemas.microsoft.com/office/powerpoint/2010/main" val="376290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plugins available in the configuration designer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1560" y="2027377"/>
            <a:ext cx="11653523" cy="5001123"/>
          </a:xfrm>
        </p:spPr>
        <p:txBody>
          <a:bodyPr numCol="3"/>
          <a:lstStyle/>
          <a:p>
            <a:r>
              <a:rPr lang="en-US" sz="3600" dirty="0"/>
              <a:t>Accelerometer / Device Motion </a:t>
            </a:r>
          </a:p>
          <a:p>
            <a:r>
              <a:rPr lang="en-US" sz="3600" dirty="0"/>
              <a:t>Azure Mobile Services Client </a:t>
            </a:r>
          </a:p>
          <a:p>
            <a:r>
              <a:rPr lang="en-US" sz="3600" dirty="0"/>
              <a:t>Battery Status </a:t>
            </a:r>
          </a:p>
          <a:p>
            <a:r>
              <a:rPr lang="en-US" sz="3600" dirty="0"/>
              <a:t>Camera </a:t>
            </a:r>
          </a:p>
          <a:p>
            <a:r>
              <a:rPr lang="en-US" sz="3600" dirty="0"/>
              <a:t>Compass </a:t>
            </a:r>
          </a:p>
          <a:p>
            <a:r>
              <a:rPr lang="en-US" sz="3600" dirty="0"/>
              <a:t>Connection </a:t>
            </a:r>
          </a:p>
          <a:p>
            <a:r>
              <a:rPr lang="en-US" sz="3600" dirty="0"/>
              <a:t>Console </a:t>
            </a:r>
          </a:p>
          <a:p>
            <a:r>
              <a:rPr lang="en-US" sz="3600" dirty="0"/>
              <a:t>Contacts </a:t>
            </a:r>
          </a:p>
          <a:p>
            <a:r>
              <a:rPr lang="en-US" sz="3600" dirty="0"/>
              <a:t>Device </a:t>
            </a:r>
          </a:p>
          <a:p>
            <a:r>
              <a:rPr lang="en-US" sz="3600" dirty="0"/>
              <a:t>Dialogs / Notifications</a:t>
            </a:r>
          </a:p>
          <a:p>
            <a:r>
              <a:rPr lang="en-US" sz="3600" dirty="0"/>
              <a:t>File System</a:t>
            </a:r>
          </a:p>
          <a:p>
            <a:r>
              <a:rPr lang="en-US" sz="3600" dirty="0"/>
              <a:t>File Transfer</a:t>
            </a:r>
          </a:p>
          <a:p>
            <a:r>
              <a:rPr lang="en-US" sz="3600" dirty="0"/>
              <a:t>Geolocation</a:t>
            </a:r>
          </a:p>
          <a:p>
            <a:r>
              <a:rPr lang="en-US" sz="3600" dirty="0"/>
              <a:t>Globalization </a:t>
            </a:r>
          </a:p>
          <a:p>
            <a:r>
              <a:rPr lang="en-US" sz="3600" dirty="0" err="1"/>
              <a:t>InAppBrowser</a:t>
            </a:r>
            <a:r>
              <a:rPr lang="en-US" sz="3600" dirty="0"/>
              <a:t> </a:t>
            </a:r>
          </a:p>
          <a:p>
            <a:r>
              <a:rPr lang="en-US" sz="3600" dirty="0"/>
              <a:t>Media </a:t>
            </a:r>
          </a:p>
          <a:p>
            <a:r>
              <a:rPr lang="en-US" sz="3600" dirty="0"/>
              <a:t>Media Capture </a:t>
            </a:r>
          </a:p>
          <a:p>
            <a:r>
              <a:rPr lang="en-US" sz="3600" dirty="0" err="1"/>
              <a:t>Splashscreen</a:t>
            </a:r>
            <a:endParaRPr lang="en-US" sz="3600" dirty="0"/>
          </a:p>
          <a:p>
            <a:r>
              <a:rPr lang="en-US" sz="3600" dirty="0"/>
              <a:t>Vibration </a:t>
            </a:r>
          </a:p>
          <a:p>
            <a:r>
              <a:rPr lang="en-US" sz="3600" dirty="0" err="1"/>
              <a:t>WebSQL</a:t>
            </a:r>
            <a:r>
              <a:rPr lang="en-US" sz="3600" dirty="0"/>
              <a:t> </a:t>
            </a:r>
            <a:r>
              <a:rPr lang="en-US" sz="3600" dirty="0" err="1"/>
              <a:t>Polyfill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1582081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 custom plugin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332892"/>
          </a:xfrm>
        </p:spPr>
        <p:txBody>
          <a:bodyPr/>
          <a:lstStyle/>
          <a:p>
            <a:r>
              <a:rPr lang="en-US" sz="3600" dirty="0"/>
              <a:t>At times, the custom plugins in the Cordova registry might not meet all your app </a:t>
            </a:r>
            <a:r>
              <a:rPr lang="en-US" sz="3600" dirty="0" smtClean="0"/>
              <a:t>requirements</a:t>
            </a:r>
            <a:endParaRPr lang="en-US" sz="3600" dirty="0"/>
          </a:p>
          <a:p>
            <a:endParaRPr lang="en-US" sz="3600" dirty="0"/>
          </a:p>
          <a:p>
            <a:r>
              <a:rPr lang="en-US" sz="3200" dirty="0" smtClean="0"/>
              <a:t>You </a:t>
            </a:r>
            <a:r>
              <a:rPr lang="en-US" sz="3200" dirty="0"/>
              <a:t>might want to extend a plugin or create your own plugin.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78562" y="4195722"/>
            <a:ext cx="10744200" cy="123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8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You 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need to offload computationally expensive functions to native 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code </a:t>
            </a:r>
            <a:endParaRPr lang="en-US" sz="2400" dirty="0">
              <a:solidFill>
                <a:schemeClr val="accent2"/>
              </a:solidFill>
              <a:latin typeface="+mj-lt"/>
            </a:endParaRPr>
          </a:p>
          <a:p>
            <a:pPr defTabSz="914098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Expose 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new device capabilities to your 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app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.</a:t>
            </a:r>
          </a:p>
          <a:p>
            <a:pPr defTabSz="914098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Apply 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a fix to an existing plugin that you would prefer not to release </a:t>
            </a:r>
            <a:r>
              <a:rPr lang="en-US" sz="2400" dirty="0" smtClean="0">
                <a:solidFill>
                  <a:schemeClr val="accent2"/>
                </a:solidFill>
                <a:latin typeface="+mj-lt"/>
              </a:rPr>
              <a:t>publicly.</a:t>
            </a:r>
            <a:endParaRPr lang="en-US" sz="2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3900" y="3603246"/>
            <a:ext cx="1074420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8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3200" dirty="0" smtClean="0">
                <a:solidFill>
                  <a:schemeClr val="accent2"/>
                </a:solidFill>
                <a:latin typeface="+mj-lt"/>
              </a:rPr>
              <a:t>When</a:t>
            </a:r>
            <a:endParaRPr lang="en-US" sz="32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597022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999" y="1773300"/>
            <a:ext cx="8034104" cy="4401047"/>
          </a:xfrm>
        </p:spPr>
        <p:txBody>
          <a:bodyPr anchor="ctr"/>
          <a:lstStyle/>
          <a:p>
            <a:r>
              <a:rPr lang="es-ES" sz="7200" dirty="0" smtClean="0"/>
              <a:t>Demo </a:t>
            </a:r>
            <a:r>
              <a:rPr lang="es-ES" sz="7200" dirty="0" err="1" smtClean="0"/>
              <a:t>Plugins</a:t>
            </a:r>
            <a:endParaRPr lang="en-US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2082800"/>
            <a:ext cx="11652250" cy="917575"/>
          </a:xfrm>
        </p:spPr>
        <p:txBody>
          <a:bodyPr/>
          <a:lstStyle/>
          <a:p>
            <a:r>
              <a:rPr lang="es-E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70063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286872" y="1113196"/>
            <a:ext cx="561826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srgbClr val="2F3C4C">
                      <a:alpha val="40000"/>
                    </a:srgbClr>
                  </a:outerShdw>
                </a:effectLst>
              </a:rPr>
              <a:t>Questions?</a:t>
            </a:r>
            <a:endParaRPr lang="en-US" sz="9600" b="1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srgbClr val="2F3C4C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52952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9"/>
          <p:cNvSpPr txBox="1">
            <a:spLocks/>
          </p:cNvSpPr>
          <p:nvPr/>
        </p:nvSpPr>
        <p:spPr>
          <a:xfrm>
            <a:off x="407072" y="468842"/>
            <a:ext cx="7049316" cy="627864"/>
          </a:xfrm>
          <a:prstGeom prst="rect">
            <a:avLst/>
          </a:prstGeom>
        </p:spPr>
        <p:txBody>
          <a:bodyPr/>
          <a:lstStyle>
            <a:lvl1pPr marL="336047" marR="0" indent="-336047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24" marR="0" indent="-236477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09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138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167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770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20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69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19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131A23"/>
                </a:solidFill>
              </a:rPr>
              <a:t>Alex Casquete</a:t>
            </a:r>
            <a:endParaRPr lang="en-US" b="1" dirty="0">
              <a:solidFill>
                <a:srgbClr val="131A23"/>
              </a:solidFill>
            </a:endParaRPr>
          </a:p>
        </p:txBody>
      </p:sp>
      <p:sp>
        <p:nvSpPr>
          <p:cNvPr id="9" name="Text Placeholder 12"/>
          <p:cNvSpPr txBox="1">
            <a:spLocks/>
          </p:cNvSpPr>
          <p:nvPr/>
        </p:nvSpPr>
        <p:spPr>
          <a:xfrm>
            <a:off x="407072" y="1173606"/>
            <a:ext cx="7049316" cy="2120581"/>
          </a:xfrm>
          <a:prstGeom prst="rect">
            <a:avLst/>
          </a:prstGeom>
        </p:spPr>
        <p:txBody>
          <a:bodyPr/>
          <a:lstStyle>
            <a:lvl1pPr marL="336047" marR="0" indent="-336047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24" marR="0" indent="-236477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09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138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167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770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20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69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19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rgbClr val="131A23"/>
                </a:solidFill>
              </a:rPr>
              <a:t>Software Developer at Plain Concepts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rgbClr val="131A23"/>
                </a:solidFill>
              </a:rPr>
              <a:t>acasquete@plainconcepts.com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rgbClr val="131A23"/>
                </a:solidFill>
              </a:rPr>
              <a:t>@</a:t>
            </a:r>
            <a:r>
              <a:rPr lang="en-US" sz="2800" b="1" dirty="0" err="1" smtClean="0">
                <a:solidFill>
                  <a:srgbClr val="131A23"/>
                </a:solidFill>
              </a:rPr>
              <a:t>acasquete</a:t>
            </a:r>
            <a:endParaRPr lang="en-US" sz="2800" b="1" dirty="0" smtClean="0">
              <a:solidFill>
                <a:srgbClr val="131A23"/>
              </a:solidFill>
            </a:endParaRPr>
          </a:p>
        </p:txBody>
      </p:sp>
      <p:pic>
        <p:nvPicPr>
          <p:cNvPr id="10" name="Picture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6" b="4756"/>
          <a:stretch>
            <a:fillRect/>
          </a:stretch>
        </p:blipFill>
        <p:spPr>
          <a:xfrm>
            <a:off x="407072" y="4852757"/>
            <a:ext cx="5126220" cy="1094702"/>
          </a:xfrm>
          <a:prstGeom prst="rect">
            <a:avLst/>
          </a:prstGeom>
        </p:spPr>
      </p:pic>
      <p:pic>
        <p:nvPicPr>
          <p:cNvPr id="11" name="Picture 10" descr="http://xamarin.com/content/images/pages/partners/xamarin-premier-partn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212" y="6173742"/>
            <a:ext cx="1224136" cy="58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8" y="6239291"/>
            <a:ext cx="1660916" cy="47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0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10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Related</a:t>
            </a:r>
            <a:r>
              <a:rPr lang="es-ES" dirty="0"/>
              <a:t> </a:t>
            </a:r>
            <a:r>
              <a:rPr lang="es-ES" dirty="0" err="1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4949047"/>
          </a:xfrm>
        </p:spPr>
        <p:txBody>
          <a:bodyPr/>
          <a:lstStyle/>
          <a:p>
            <a:r>
              <a:rPr lang="es-ES" sz="3600" dirty="0" smtClean="0"/>
              <a:t>Microsoft Azure Trial</a:t>
            </a:r>
          </a:p>
          <a:p>
            <a:r>
              <a:rPr lang="es-ES" sz="3600" dirty="0">
                <a:hlinkClick r:id="rId2"/>
              </a:rPr>
              <a:t>http://azure.microsoft.com/en-us/pricing/free-trial</a:t>
            </a:r>
            <a:r>
              <a:rPr lang="es-ES" sz="3600" dirty="0" smtClean="0">
                <a:hlinkClick r:id="rId2"/>
              </a:rPr>
              <a:t>/</a:t>
            </a:r>
            <a:r>
              <a:rPr lang="es-ES" sz="3600" dirty="0" smtClean="0"/>
              <a:t> </a:t>
            </a:r>
          </a:p>
          <a:p>
            <a:endParaRPr lang="es-ES" sz="3600" dirty="0" smtClean="0"/>
          </a:p>
          <a:p>
            <a:r>
              <a:rPr lang="es-ES" sz="3600" dirty="0" smtClean="0"/>
              <a:t>Big </a:t>
            </a:r>
            <a:r>
              <a:rPr lang="es-ES" sz="3600" dirty="0"/>
              <a:t>Compute: HPC &amp; </a:t>
            </a:r>
            <a:r>
              <a:rPr lang="es-ES" sz="3600" dirty="0" err="1" smtClean="0"/>
              <a:t>Batch</a:t>
            </a:r>
            <a:endParaRPr lang="es-ES" sz="3600" dirty="0" smtClean="0"/>
          </a:p>
          <a:p>
            <a:r>
              <a:rPr lang="es-ES" sz="3600" dirty="0">
                <a:hlinkClick r:id="rId3"/>
              </a:rPr>
              <a:t>http://azure.microsoft.com/en-us/solutions/big-compute</a:t>
            </a:r>
            <a:r>
              <a:rPr lang="es-ES" sz="3600" dirty="0" smtClean="0">
                <a:hlinkClick r:id="rId3"/>
              </a:rPr>
              <a:t>/</a:t>
            </a:r>
            <a:r>
              <a:rPr lang="es-ES" sz="3600" dirty="0" smtClean="0"/>
              <a:t> </a:t>
            </a:r>
            <a:endParaRPr lang="es-ES" sz="3600" dirty="0"/>
          </a:p>
          <a:p>
            <a:endParaRPr lang="es-ES" sz="3600" dirty="0" smtClean="0"/>
          </a:p>
          <a:p>
            <a:r>
              <a:rPr lang="es-ES" sz="3600" dirty="0" smtClean="0"/>
              <a:t>Azure </a:t>
            </a:r>
            <a:r>
              <a:rPr lang="es-ES" sz="3600" dirty="0" err="1" smtClean="0"/>
              <a:t>Batch</a:t>
            </a:r>
            <a:r>
              <a:rPr lang="es-ES" sz="3600" dirty="0" smtClean="0"/>
              <a:t> </a:t>
            </a:r>
            <a:r>
              <a:rPr lang="es-ES" sz="3600" dirty="0" err="1" smtClean="0"/>
              <a:t>Overview</a:t>
            </a:r>
            <a:r>
              <a:rPr lang="es-ES" sz="3600" dirty="0" smtClean="0"/>
              <a:t> </a:t>
            </a:r>
          </a:p>
          <a:p>
            <a:r>
              <a:rPr lang="en-US" sz="3600" dirty="0">
                <a:hlinkClick r:id="rId4"/>
              </a:rPr>
              <a:t>http://azure.microsoft.com/en-us/services/batch</a:t>
            </a:r>
            <a:r>
              <a:rPr lang="en-US" sz="3600" dirty="0" smtClean="0">
                <a:hlinkClick r:id="rId4"/>
              </a:rPr>
              <a:t>/</a:t>
            </a:r>
            <a:r>
              <a:rPr lang="en-US" sz="3600" dirty="0" smtClean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07847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9"/>
          <p:cNvSpPr txBox="1">
            <a:spLocks/>
          </p:cNvSpPr>
          <p:nvPr/>
        </p:nvSpPr>
        <p:spPr>
          <a:xfrm>
            <a:off x="407072" y="468842"/>
            <a:ext cx="7049316" cy="627864"/>
          </a:xfrm>
          <a:prstGeom prst="rect">
            <a:avLst/>
          </a:prstGeom>
        </p:spPr>
        <p:txBody>
          <a:bodyPr/>
          <a:lstStyle>
            <a:lvl1pPr marL="336047" marR="0" indent="-336047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24" marR="0" indent="-236477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09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138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167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770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20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69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19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131A23"/>
                </a:solidFill>
              </a:rPr>
              <a:t>Alex Casquete</a:t>
            </a:r>
            <a:endParaRPr lang="en-US" b="1" dirty="0">
              <a:solidFill>
                <a:srgbClr val="131A23"/>
              </a:solidFill>
            </a:endParaRPr>
          </a:p>
        </p:txBody>
      </p:sp>
      <p:sp>
        <p:nvSpPr>
          <p:cNvPr id="9" name="Text Placeholder 12"/>
          <p:cNvSpPr txBox="1">
            <a:spLocks/>
          </p:cNvSpPr>
          <p:nvPr/>
        </p:nvSpPr>
        <p:spPr>
          <a:xfrm>
            <a:off x="407072" y="1173606"/>
            <a:ext cx="7049316" cy="2120581"/>
          </a:xfrm>
          <a:prstGeom prst="rect">
            <a:avLst/>
          </a:prstGeom>
        </p:spPr>
        <p:txBody>
          <a:bodyPr/>
          <a:lstStyle>
            <a:lvl1pPr marL="336047" marR="0" indent="-336047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24" marR="0" indent="-236477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09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138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167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770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20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69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19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rgbClr val="131A23"/>
                </a:solidFill>
              </a:rPr>
              <a:t>Software Developer at Plain Concepts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rgbClr val="131A23"/>
                </a:solidFill>
              </a:rPr>
              <a:t>acasquete@plainconcepts.com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 dirty="0" smtClean="0">
                <a:solidFill>
                  <a:srgbClr val="131A23"/>
                </a:solidFill>
              </a:rPr>
              <a:t>@</a:t>
            </a:r>
            <a:r>
              <a:rPr lang="en-US" sz="2800" b="1" dirty="0" err="1" smtClean="0">
                <a:solidFill>
                  <a:srgbClr val="131A23"/>
                </a:solidFill>
              </a:rPr>
              <a:t>acasquete</a:t>
            </a:r>
            <a:endParaRPr lang="en-US" sz="2800" b="1" dirty="0" smtClean="0">
              <a:solidFill>
                <a:srgbClr val="131A23"/>
              </a:solidFill>
            </a:endParaRPr>
          </a:p>
        </p:txBody>
      </p:sp>
      <p:pic>
        <p:nvPicPr>
          <p:cNvPr id="10" name="Picture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6" b="4756"/>
          <a:stretch>
            <a:fillRect/>
          </a:stretch>
        </p:blipFill>
        <p:spPr>
          <a:xfrm>
            <a:off x="407072" y="4852757"/>
            <a:ext cx="5126220" cy="1094702"/>
          </a:xfrm>
          <a:prstGeom prst="rect">
            <a:avLst/>
          </a:prstGeom>
        </p:spPr>
      </p:pic>
      <p:pic>
        <p:nvPicPr>
          <p:cNvPr id="11" name="Picture 10" descr="http://xamarin.com/content/images/pages/partners/xamarin-premier-partn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212" y="6173742"/>
            <a:ext cx="1224136" cy="58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8" y="6239291"/>
            <a:ext cx="1660916" cy="47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Talking</a:t>
            </a:r>
            <a:r>
              <a:rPr lang="es-ES" dirty="0" smtClean="0"/>
              <a:t> </a:t>
            </a:r>
            <a:r>
              <a:rPr lang="es-ES" dirty="0" err="1" smtClean="0"/>
              <a:t>Points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668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 err="1"/>
              <a:t>Cordova</a:t>
            </a:r>
            <a:r>
              <a:rPr lang="es-ES" dirty="0"/>
              <a:t> </a:t>
            </a:r>
            <a:r>
              <a:rPr lang="es-ES" dirty="0" err="1"/>
              <a:t>Plugins</a:t>
            </a:r>
            <a:r>
              <a:rPr lang="es-ES" dirty="0"/>
              <a:t> JS </a:t>
            </a:r>
            <a:r>
              <a:rPr lang="es-ES" dirty="0" smtClean="0"/>
              <a:t>API</a:t>
            </a:r>
          </a:p>
          <a:p>
            <a:pPr>
              <a:lnSpc>
                <a:spcPct val="150000"/>
              </a:lnSpc>
            </a:pPr>
            <a:r>
              <a:rPr lang="es-ES" dirty="0" err="1"/>
              <a:t>Adding</a:t>
            </a:r>
            <a:r>
              <a:rPr lang="es-ES" dirty="0"/>
              <a:t> </a:t>
            </a:r>
            <a:r>
              <a:rPr lang="es-ES" smtClean="0"/>
              <a:t>plugins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" dirty="0" err="1" smtClean="0"/>
              <a:t>Available</a:t>
            </a:r>
            <a:r>
              <a:rPr lang="es-ES" dirty="0" smtClean="0"/>
              <a:t> </a:t>
            </a:r>
            <a:r>
              <a:rPr lang="es-ES" dirty="0" err="1" smtClean="0"/>
              <a:t>plugins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n-US" dirty="0"/>
              <a:t>Extending a custom plugin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11918107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Cordova</a:t>
            </a:r>
            <a:r>
              <a:rPr lang="es-ES" dirty="0" smtClean="0"/>
              <a:t> </a:t>
            </a:r>
            <a:r>
              <a:rPr lang="es-ES" dirty="0" err="1" smtClean="0"/>
              <a:t>Plugins</a:t>
            </a:r>
            <a:r>
              <a:rPr lang="es-ES" dirty="0" smtClean="0"/>
              <a:t> JS API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04196" y="4417184"/>
            <a:ext cx="2622720" cy="1627570"/>
            <a:chOff x="7261034" y="3644565"/>
            <a:chExt cx="2976896" cy="1738057"/>
          </a:xfrm>
        </p:grpSpPr>
        <p:grpSp>
          <p:nvGrpSpPr>
            <p:cNvPr id="6" name="Group 5"/>
            <p:cNvGrpSpPr/>
            <p:nvPr/>
          </p:nvGrpSpPr>
          <p:grpSpPr>
            <a:xfrm rot="5400000">
              <a:off x="7870856" y="4293328"/>
              <a:ext cx="1738057" cy="440531"/>
              <a:chOff x="110809" y="2888457"/>
              <a:chExt cx="1738057" cy="440531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110809" y="3056335"/>
                <a:ext cx="1291575" cy="96393"/>
              </a:xfrm>
              <a:prstGeom prst="roundRect">
                <a:avLst>
                  <a:gd name="adj" fmla="val 50000"/>
                </a:avLst>
              </a:prstGeom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6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1307308" y="2888457"/>
                <a:ext cx="541558" cy="440531"/>
                <a:chOff x="1307307" y="2888457"/>
                <a:chExt cx="1097755" cy="892970"/>
              </a:xfrm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1762124" y="3433406"/>
                  <a:ext cx="642938" cy="195392"/>
                </a:xfrm>
                <a:prstGeom prst="roundRect">
                  <a:avLst>
                    <a:gd name="adj" fmla="val 50000"/>
                  </a:avLst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6"/>
                </a:p>
              </p:txBody>
            </p:sp>
            <p:sp>
              <p:nvSpPr>
                <p:cNvPr id="22" name="Rounded Rectangle 21"/>
                <p:cNvSpPr/>
                <p:nvPr/>
              </p:nvSpPr>
              <p:spPr>
                <a:xfrm>
                  <a:off x="1762124" y="3033355"/>
                  <a:ext cx="642938" cy="195392"/>
                </a:xfrm>
                <a:prstGeom prst="roundRect">
                  <a:avLst>
                    <a:gd name="adj" fmla="val 50000"/>
                  </a:avLst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6"/>
                </a:p>
              </p:txBody>
            </p:sp>
            <p:sp>
              <p:nvSpPr>
                <p:cNvPr id="23" name="Rounded Rectangle 4"/>
                <p:cNvSpPr/>
                <p:nvPr/>
              </p:nvSpPr>
              <p:spPr>
                <a:xfrm>
                  <a:off x="1307307" y="2888457"/>
                  <a:ext cx="670340" cy="892970"/>
                </a:xfrm>
                <a:custGeom>
                  <a:avLst/>
                  <a:gdLst>
                    <a:gd name="connsiteX0" fmla="*/ 0 w 1114425"/>
                    <a:gd name="connsiteY0" fmla="*/ 446485 h 892969"/>
                    <a:gd name="connsiteX1" fmla="*/ 446485 w 1114425"/>
                    <a:gd name="connsiteY1" fmla="*/ 0 h 892969"/>
                    <a:gd name="connsiteX2" fmla="*/ 667941 w 1114425"/>
                    <a:gd name="connsiteY2" fmla="*/ 0 h 892969"/>
                    <a:gd name="connsiteX3" fmla="*/ 1114426 w 1114425"/>
                    <a:gd name="connsiteY3" fmla="*/ 446485 h 892969"/>
                    <a:gd name="connsiteX4" fmla="*/ 1114425 w 1114425"/>
                    <a:gd name="connsiteY4" fmla="*/ 446485 h 892969"/>
                    <a:gd name="connsiteX5" fmla="*/ 667940 w 1114425"/>
                    <a:gd name="connsiteY5" fmla="*/ 892970 h 892969"/>
                    <a:gd name="connsiteX6" fmla="*/ 446485 w 1114425"/>
                    <a:gd name="connsiteY6" fmla="*/ 892969 h 892969"/>
                    <a:gd name="connsiteX7" fmla="*/ 0 w 1114425"/>
                    <a:gd name="connsiteY7" fmla="*/ 446484 h 892969"/>
                    <a:gd name="connsiteX8" fmla="*/ 0 w 1114425"/>
                    <a:gd name="connsiteY8" fmla="*/ 446485 h 892969"/>
                    <a:gd name="connsiteX0" fmla="*/ 0 w 1114426"/>
                    <a:gd name="connsiteY0" fmla="*/ 446485 h 892970"/>
                    <a:gd name="connsiteX1" fmla="*/ 446485 w 1114426"/>
                    <a:gd name="connsiteY1" fmla="*/ 0 h 892970"/>
                    <a:gd name="connsiteX2" fmla="*/ 667941 w 1114426"/>
                    <a:gd name="connsiteY2" fmla="*/ 0 h 892970"/>
                    <a:gd name="connsiteX3" fmla="*/ 1114426 w 1114426"/>
                    <a:gd name="connsiteY3" fmla="*/ 446485 h 892970"/>
                    <a:gd name="connsiteX4" fmla="*/ 667940 w 1114426"/>
                    <a:gd name="connsiteY4" fmla="*/ 892970 h 892970"/>
                    <a:gd name="connsiteX5" fmla="*/ 446485 w 1114426"/>
                    <a:gd name="connsiteY5" fmla="*/ 892969 h 892970"/>
                    <a:gd name="connsiteX6" fmla="*/ 0 w 1114426"/>
                    <a:gd name="connsiteY6" fmla="*/ 446484 h 892970"/>
                    <a:gd name="connsiteX7" fmla="*/ 0 w 1114426"/>
                    <a:gd name="connsiteY7" fmla="*/ 446485 h 892970"/>
                    <a:gd name="connsiteX0" fmla="*/ 0 w 695622"/>
                    <a:gd name="connsiteY0" fmla="*/ 446485 h 892970"/>
                    <a:gd name="connsiteX1" fmla="*/ 446485 w 695622"/>
                    <a:gd name="connsiteY1" fmla="*/ 0 h 892970"/>
                    <a:gd name="connsiteX2" fmla="*/ 667941 w 695622"/>
                    <a:gd name="connsiteY2" fmla="*/ 0 h 892970"/>
                    <a:gd name="connsiteX3" fmla="*/ 667940 w 695622"/>
                    <a:gd name="connsiteY3" fmla="*/ 892970 h 892970"/>
                    <a:gd name="connsiteX4" fmla="*/ 446485 w 695622"/>
                    <a:gd name="connsiteY4" fmla="*/ 892969 h 892970"/>
                    <a:gd name="connsiteX5" fmla="*/ 0 w 695622"/>
                    <a:gd name="connsiteY5" fmla="*/ 446484 h 892970"/>
                    <a:gd name="connsiteX6" fmla="*/ 0 w 695622"/>
                    <a:gd name="connsiteY6" fmla="*/ 446485 h 892970"/>
                    <a:gd name="connsiteX0" fmla="*/ 0 w 682642"/>
                    <a:gd name="connsiteY0" fmla="*/ 446485 h 892970"/>
                    <a:gd name="connsiteX1" fmla="*/ 446485 w 682642"/>
                    <a:gd name="connsiteY1" fmla="*/ 0 h 892970"/>
                    <a:gd name="connsiteX2" fmla="*/ 667941 w 682642"/>
                    <a:gd name="connsiteY2" fmla="*/ 0 h 892970"/>
                    <a:gd name="connsiteX3" fmla="*/ 667940 w 682642"/>
                    <a:gd name="connsiteY3" fmla="*/ 892970 h 892970"/>
                    <a:gd name="connsiteX4" fmla="*/ 446485 w 682642"/>
                    <a:gd name="connsiteY4" fmla="*/ 892969 h 892970"/>
                    <a:gd name="connsiteX5" fmla="*/ 0 w 682642"/>
                    <a:gd name="connsiteY5" fmla="*/ 446484 h 892970"/>
                    <a:gd name="connsiteX6" fmla="*/ 0 w 682642"/>
                    <a:gd name="connsiteY6" fmla="*/ 446485 h 892970"/>
                    <a:gd name="connsiteX0" fmla="*/ 0 w 667941"/>
                    <a:gd name="connsiteY0" fmla="*/ 446485 h 892970"/>
                    <a:gd name="connsiteX1" fmla="*/ 446485 w 667941"/>
                    <a:gd name="connsiteY1" fmla="*/ 0 h 892970"/>
                    <a:gd name="connsiteX2" fmla="*/ 667941 w 667941"/>
                    <a:gd name="connsiteY2" fmla="*/ 0 h 892970"/>
                    <a:gd name="connsiteX3" fmla="*/ 667940 w 667941"/>
                    <a:gd name="connsiteY3" fmla="*/ 892970 h 892970"/>
                    <a:gd name="connsiteX4" fmla="*/ 446485 w 667941"/>
                    <a:gd name="connsiteY4" fmla="*/ 892969 h 892970"/>
                    <a:gd name="connsiteX5" fmla="*/ 0 w 667941"/>
                    <a:gd name="connsiteY5" fmla="*/ 446484 h 892970"/>
                    <a:gd name="connsiteX6" fmla="*/ 0 w 667941"/>
                    <a:gd name="connsiteY6" fmla="*/ 446485 h 892970"/>
                    <a:gd name="connsiteX0" fmla="*/ 0 w 667941"/>
                    <a:gd name="connsiteY0" fmla="*/ 446485 h 892970"/>
                    <a:gd name="connsiteX1" fmla="*/ 446485 w 667941"/>
                    <a:gd name="connsiteY1" fmla="*/ 0 h 892970"/>
                    <a:gd name="connsiteX2" fmla="*/ 667941 w 667941"/>
                    <a:gd name="connsiteY2" fmla="*/ 0 h 892970"/>
                    <a:gd name="connsiteX3" fmla="*/ 667940 w 667941"/>
                    <a:gd name="connsiteY3" fmla="*/ 892970 h 892970"/>
                    <a:gd name="connsiteX4" fmla="*/ 446485 w 667941"/>
                    <a:gd name="connsiteY4" fmla="*/ 892969 h 892970"/>
                    <a:gd name="connsiteX5" fmla="*/ 0 w 667941"/>
                    <a:gd name="connsiteY5" fmla="*/ 446484 h 892970"/>
                    <a:gd name="connsiteX6" fmla="*/ 0 w 667941"/>
                    <a:gd name="connsiteY6" fmla="*/ 446485 h 892970"/>
                    <a:gd name="connsiteX0" fmla="*/ 0 w 670340"/>
                    <a:gd name="connsiteY0" fmla="*/ 446485 h 892970"/>
                    <a:gd name="connsiteX1" fmla="*/ 446485 w 670340"/>
                    <a:gd name="connsiteY1" fmla="*/ 0 h 892970"/>
                    <a:gd name="connsiteX2" fmla="*/ 667941 w 670340"/>
                    <a:gd name="connsiteY2" fmla="*/ 0 h 892970"/>
                    <a:gd name="connsiteX3" fmla="*/ 667940 w 670340"/>
                    <a:gd name="connsiteY3" fmla="*/ 892970 h 892970"/>
                    <a:gd name="connsiteX4" fmla="*/ 446485 w 670340"/>
                    <a:gd name="connsiteY4" fmla="*/ 892969 h 892970"/>
                    <a:gd name="connsiteX5" fmla="*/ 0 w 670340"/>
                    <a:gd name="connsiteY5" fmla="*/ 446484 h 892970"/>
                    <a:gd name="connsiteX6" fmla="*/ 0 w 670340"/>
                    <a:gd name="connsiteY6" fmla="*/ 446485 h 892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0340" h="892970">
                      <a:moveTo>
                        <a:pt x="0" y="446485"/>
                      </a:moveTo>
                      <a:cubicBezTo>
                        <a:pt x="0" y="199898"/>
                        <a:pt x="199898" y="0"/>
                        <a:pt x="446485" y="0"/>
                      </a:cubicBezTo>
                      <a:lnTo>
                        <a:pt x="667941" y="0"/>
                      </a:lnTo>
                      <a:cubicBezTo>
                        <a:pt x="666750" y="851297"/>
                        <a:pt x="673892" y="29767"/>
                        <a:pt x="667940" y="892970"/>
                      </a:cubicBezTo>
                      <a:lnTo>
                        <a:pt x="446485" y="892969"/>
                      </a:lnTo>
                      <a:cubicBezTo>
                        <a:pt x="199898" y="892969"/>
                        <a:pt x="0" y="693071"/>
                        <a:pt x="0" y="446484"/>
                      </a:cubicBezTo>
                      <a:lnTo>
                        <a:pt x="0" y="446485"/>
                      </a:lnTo>
                      <a:close/>
                    </a:path>
                  </a:pathLst>
                </a:custGeom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6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7261034" y="3962256"/>
              <a:ext cx="1482151" cy="1390903"/>
              <a:chOff x="7091755" y="3991719"/>
              <a:chExt cx="1482151" cy="1390903"/>
            </a:xfrm>
          </p:grpSpPr>
          <p:sp>
            <p:nvSpPr>
              <p:cNvPr id="14" name="Freeform 13"/>
              <p:cNvSpPr/>
              <p:nvPr/>
            </p:nvSpPr>
            <p:spPr>
              <a:xfrm>
                <a:off x="7297556" y="3991719"/>
                <a:ext cx="1276350" cy="946150"/>
              </a:xfrm>
              <a:custGeom>
                <a:avLst/>
                <a:gdLst>
                  <a:gd name="connsiteX0" fmla="*/ 0 w 1276350"/>
                  <a:gd name="connsiteY0" fmla="*/ 946150 h 946150"/>
                  <a:gd name="connsiteX1" fmla="*/ 596900 w 1276350"/>
                  <a:gd name="connsiteY1" fmla="*/ 450850 h 946150"/>
                  <a:gd name="connsiteX2" fmla="*/ 1276350 w 1276350"/>
                  <a:gd name="connsiteY2" fmla="*/ 0 h 946150"/>
                  <a:gd name="connsiteX0" fmla="*/ 0 w 1276350"/>
                  <a:gd name="connsiteY0" fmla="*/ 946150 h 946150"/>
                  <a:gd name="connsiteX1" fmla="*/ 894872 w 1276350"/>
                  <a:gd name="connsiteY1" fmla="*/ 594248 h 946150"/>
                  <a:gd name="connsiteX2" fmla="*/ 1276350 w 1276350"/>
                  <a:gd name="connsiteY2" fmla="*/ 0 h 946150"/>
                  <a:gd name="connsiteX0" fmla="*/ 0 w 1276350"/>
                  <a:gd name="connsiteY0" fmla="*/ 946150 h 946150"/>
                  <a:gd name="connsiteX1" fmla="*/ 444642 w 1276350"/>
                  <a:gd name="connsiteY1" fmla="*/ 765181 h 946150"/>
                  <a:gd name="connsiteX2" fmla="*/ 894872 w 1276350"/>
                  <a:gd name="connsiteY2" fmla="*/ 594248 h 946150"/>
                  <a:gd name="connsiteX3" fmla="*/ 1276350 w 1276350"/>
                  <a:gd name="connsiteY3" fmla="*/ 0 h 946150"/>
                  <a:gd name="connsiteX0" fmla="*/ 0 w 1276350"/>
                  <a:gd name="connsiteY0" fmla="*/ 946150 h 946150"/>
                  <a:gd name="connsiteX1" fmla="*/ 133634 w 1276350"/>
                  <a:gd name="connsiteY1" fmla="*/ 567775 h 946150"/>
                  <a:gd name="connsiteX2" fmla="*/ 894872 w 1276350"/>
                  <a:gd name="connsiteY2" fmla="*/ 594248 h 946150"/>
                  <a:gd name="connsiteX3" fmla="*/ 1276350 w 1276350"/>
                  <a:gd name="connsiteY3" fmla="*/ 0 h 946150"/>
                  <a:gd name="connsiteX0" fmla="*/ 0 w 1276350"/>
                  <a:gd name="connsiteY0" fmla="*/ 946150 h 946150"/>
                  <a:gd name="connsiteX1" fmla="*/ 133634 w 1276350"/>
                  <a:gd name="connsiteY1" fmla="*/ 567775 h 946150"/>
                  <a:gd name="connsiteX2" fmla="*/ 894872 w 1276350"/>
                  <a:gd name="connsiteY2" fmla="*/ 594248 h 946150"/>
                  <a:gd name="connsiteX3" fmla="*/ 1276350 w 1276350"/>
                  <a:gd name="connsiteY3" fmla="*/ 0 h 946150"/>
                  <a:gd name="connsiteX0" fmla="*/ 0 w 1276350"/>
                  <a:gd name="connsiteY0" fmla="*/ 946150 h 946150"/>
                  <a:gd name="connsiteX1" fmla="*/ 133634 w 1276350"/>
                  <a:gd name="connsiteY1" fmla="*/ 567775 h 946150"/>
                  <a:gd name="connsiteX2" fmla="*/ 894872 w 1276350"/>
                  <a:gd name="connsiteY2" fmla="*/ 594248 h 946150"/>
                  <a:gd name="connsiteX3" fmla="*/ 1276350 w 1276350"/>
                  <a:gd name="connsiteY3" fmla="*/ 0 h 94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6350" h="946150">
                    <a:moveTo>
                      <a:pt x="0" y="946150"/>
                    </a:moveTo>
                    <a:cubicBezTo>
                      <a:pt x="44545" y="820025"/>
                      <a:pt x="-59897" y="643617"/>
                      <a:pt x="133634" y="567775"/>
                    </a:cubicBezTo>
                    <a:cubicBezTo>
                      <a:pt x="282779" y="509125"/>
                      <a:pt x="704419" y="688877"/>
                      <a:pt x="894872" y="594248"/>
                    </a:cubicBezTo>
                    <a:cubicBezTo>
                      <a:pt x="1085325" y="499619"/>
                      <a:pt x="1269007" y="284534"/>
                      <a:pt x="1276350" y="0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6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 rot="5400000">
                <a:off x="7041242" y="4891577"/>
                <a:ext cx="541558" cy="440531"/>
                <a:chOff x="1307307" y="2888457"/>
                <a:chExt cx="1097755" cy="892970"/>
              </a:xfrm>
            </p:grpSpPr>
            <p:sp>
              <p:nvSpPr>
                <p:cNvPr id="16" name="Rounded Rectangle 15"/>
                <p:cNvSpPr/>
                <p:nvPr/>
              </p:nvSpPr>
              <p:spPr>
                <a:xfrm>
                  <a:off x="1762124" y="3433406"/>
                  <a:ext cx="642938" cy="195392"/>
                </a:xfrm>
                <a:prstGeom prst="roundRect">
                  <a:avLst>
                    <a:gd name="adj" fmla="val 50000"/>
                  </a:avLst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6"/>
                </a:p>
              </p:txBody>
            </p:sp>
            <p:sp>
              <p:nvSpPr>
                <p:cNvPr id="17" name="Rounded Rectangle 16"/>
                <p:cNvSpPr/>
                <p:nvPr/>
              </p:nvSpPr>
              <p:spPr>
                <a:xfrm>
                  <a:off x="1762124" y="3033355"/>
                  <a:ext cx="642938" cy="195392"/>
                </a:xfrm>
                <a:prstGeom prst="roundRect">
                  <a:avLst>
                    <a:gd name="adj" fmla="val 50000"/>
                  </a:avLst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6"/>
                </a:p>
              </p:txBody>
            </p:sp>
            <p:sp>
              <p:nvSpPr>
                <p:cNvPr id="18" name="Rounded Rectangle 4"/>
                <p:cNvSpPr/>
                <p:nvPr/>
              </p:nvSpPr>
              <p:spPr>
                <a:xfrm>
                  <a:off x="1307307" y="2888457"/>
                  <a:ext cx="670340" cy="892970"/>
                </a:xfrm>
                <a:custGeom>
                  <a:avLst/>
                  <a:gdLst>
                    <a:gd name="connsiteX0" fmla="*/ 0 w 1114425"/>
                    <a:gd name="connsiteY0" fmla="*/ 446485 h 892969"/>
                    <a:gd name="connsiteX1" fmla="*/ 446485 w 1114425"/>
                    <a:gd name="connsiteY1" fmla="*/ 0 h 892969"/>
                    <a:gd name="connsiteX2" fmla="*/ 667941 w 1114425"/>
                    <a:gd name="connsiteY2" fmla="*/ 0 h 892969"/>
                    <a:gd name="connsiteX3" fmla="*/ 1114426 w 1114425"/>
                    <a:gd name="connsiteY3" fmla="*/ 446485 h 892969"/>
                    <a:gd name="connsiteX4" fmla="*/ 1114425 w 1114425"/>
                    <a:gd name="connsiteY4" fmla="*/ 446485 h 892969"/>
                    <a:gd name="connsiteX5" fmla="*/ 667940 w 1114425"/>
                    <a:gd name="connsiteY5" fmla="*/ 892970 h 892969"/>
                    <a:gd name="connsiteX6" fmla="*/ 446485 w 1114425"/>
                    <a:gd name="connsiteY6" fmla="*/ 892969 h 892969"/>
                    <a:gd name="connsiteX7" fmla="*/ 0 w 1114425"/>
                    <a:gd name="connsiteY7" fmla="*/ 446484 h 892969"/>
                    <a:gd name="connsiteX8" fmla="*/ 0 w 1114425"/>
                    <a:gd name="connsiteY8" fmla="*/ 446485 h 892969"/>
                    <a:gd name="connsiteX0" fmla="*/ 0 w 1114426"/>
                    <a:gd name="connsiteY0" fmla="*/ 446485 h 892970"/>
                    <a:gd name="connsiteX1" fmla="*/ 446485 w 1114426"/>
                    <a:gd name="connsiteY1" fmla="*/ 0 h 892970"/>
                    <a:gd name="connsiteX2" fmla="*/ 667941 w 1114426"/>
                    <a:gd name="connsiteY2" fmla="*/ 0 h 892970"/>
                    <a:gd name="connsiteX3" fmla="*/ 1114426 w 1114426"/>
                    <a:gd name="connsiteY3" fmla="*/ 446485 h 892970"/>
                    <a:gd name="connsiteX4" fmla="*/ 667940 w 1114426"/>
                    <a:gd name="connsiteY4" fmla="*/ 892970 h 892970"/>
                    <a:gd name="connsiteX5" fmla="*/ 446485 w 1114426"/>
                    <a:gd name="connsiteY5" fmla="*/ 892969 h 892970"/>
                    <a:gd name="connsiteX6" fmla="*/ 0 w 1114426"/>
                    <a:gd name="connsiteY6" fmla="*/ 446484 h 892970"/>
                    <a:gd name="connsiteX7" fmla="*/ 0 w 1114426"/>
                    <a:gd name="connsiteY7" fmla="*/ 446485 h 892970"/>
                    <a:gd name="connsiteX0" fmla="*/ 0 w 695622"/>
                    <a:gd name="connsiteY0" fmla="*/ 446485 h 892970"/>
                    <a:gd name="connsiteX1" fmla="*/ 446485 w 695622"/>
                    <a:gd name="connsiteY1" fmla="*/ 0 h 892970"/>
                    <a:gd name="connsiteX2" fmla="*/ 667941 w 695622"/>
                    <a:gd name="connsiteY2" fmla="*/ 0 h 892970"/>
                    <a:gd name="connsiteX3" fmla="*/ 667940 w 695622"/>
                    <a:gd name="connsiteY3" fmla="*/ 892970 h 892970"/>
                    <a:gd name="connsiteX4" fmla="*/ 446485 w 695622"/>
                    <a:gd name="connsiteY4" fmla="*/ 892969 h 892970"/>
                    <a:gd name="connsiteX5" fmla="*/ 0 w 695622"/>
                    <a:gd name="connsiteY5" fmla="*/ 446484 h 892970"/>
                    <a:gd name="connsiteX6" fmla="*/ 0 w 695622"/>
                    <a:gd name="connsiteY6" fmla="*/ 446485 h 892970"/>
                    <a:gd name="connsiteX0" fmla="*/ 0 w 682642"/>
                    <a:gd name="connsiteY0" fmla="*/ 446485 h 892970"/>
                    <a:gd name="connsiteX1" fmla="*/ 446485 w 682642"/>
                    <a:gd name="connsiteY1" fmla="*/ 0 h 892970"/>
                    <a:gd name="connsiteX2" fmla="*/ 667941 w 682642"/>
                    <a:gd name="connsiteY2" fmla="*/ 0 h 892970"/>
                    <a:gd name="connsiteX3" fmla="*/ 667940 w 682642"/>
                    <a:gd name="connsiteY3" fmla="*/ 892970 h 892970"/>
                    <a:gd name="connsiteX4" fmla="*/ 446485 w 682642"/>
                    <a:gd name="connsiteY4" fmla="*/ 892969 h 892970"/>
                    <a:gd name="connsiteX5" fmla="*/ 0 w 682642"/>
                    <a:gd name="connsiteY5" fmla="*/ 446484 h 892970"/>
                    <a:gd name="connsiteX6" fmla="*/ 0 w 682642"/>
                    <a:gd name="connsiteY6" fmla="*/ 446485 h 892970"/>
                    <a:gd name="connsiteX0" fmla="*/ 0 w 667941"/>
                    <a:gd name="connsiteY0" fmla="*/ 446485 h 892970"/>
                    <a:gd name="connsiteX1" fmla="*/ 446485 w 667941"/>
                    <a:gd name="connsiteY1" fmla="*/ 0 h 892970"/>
                    <a:gd name="connsiteX2" fmla="*/ 667941 w 667941"/>
                    <a:gd name="connsiteY2" fmla="*/ 0 h 892970"/>
                    <a:gd name="connsiteX3" fmla="*/ 667940 w 667941"/>
                    <a:gd name="connsiteY3" fmla="*/ 892970 h 892970"/>
                    <a:gd name="connsiteX4" fmla="*/ 446485 w 667941"/>
                    <a:gd name="connsiteY4" fmla="*/ 892969 h 892970"/>
                    <a:gd name="connsiteX5" fmla="*/ 0 w 667941"/>
                    <a:gd name="connsiteY5" fmla="*/ 446484 h 892970"/>
                    <a:gd name="connsiteX6" fmla="*/ 0 w 667941"/>
                    <a:gd name="connsiteY6" fmla="*/ 446485 h 892970"/>
                    <a:gd name="connsiteX0" fmla="*/ 0 w 667941"/>
                    <a:gd name="connsiteY0" fmla="*/ 446485 h 892970"/>
                    <a:gd name="connsiteX1" fmla="*/ 446485 w 667941"/>
                    <a:gd name="connsiteY1" fmla="*/ 0 h 892970"/>
                    <a:gd name="connsiteX2" fmla="*/ 667941 w 667941"/>
                    <a:gd name="connsiteY2" fmla="*/ 0 h 892970"/>
                    <a:gd name="connsiteX3" fmla="*/ 667940 w 667941"/>
                    <a:gd name="connsiteY3" fmla="*/ 892970 h 892970"/>
                    <a:gd name="connsiteX4" fmla="*/ 446485 w 667941"/>
                    <a:gd name="connsiteY4" fmla="*/ 892969 h 892970"/>
                    <a:gd name="connsiteX5" fmla="*/ 0 w 667941"/>
                    <a:gd name="connsiteY5" fmla="*/ 446484 h 892970"/>
                    <a:gd name="connsiteX6" fmla="*/ 0 w 667941"/>
                    <a:gd name="connsiteY6" fmla="*/ 446485 h 892970"/>
                    <a:gd name="connsiteX0" fmla="*/ 0 w 670340"/>
                    <a:gd name="connsiteY0" fmla="*/ 446485 h 892970"/>
                    <a:gd name="connsiteX1" fmla="*/ 446485 w 670340"/>
                    <a:gd name="connsiteY1" fmla="*/ 0 h 892970"/>
                    <a:gd name="connsiteX2" fmla="*/ 667941 w 670340"/>
                    <a:gd name="connsiteY2" fmla="*/ 0 h 892970"/>
                    <a:gd name="connsiteX3" fmla="*/ 667940 w 670340"/>
                    <a:gd name="connsiteY3" fmla="*/ 892970 h 892970"/>
                    <a:gd name="connsiteX4" fmla="*/ 446485 w 670340"/>
                    <a:gd name="connsiteY4" fmla="*/ 892969 h 892970"/>
                    <a:gd name="connsiteX5" fmla="*/ 0 w 670340"/>
                    <a:gd name="connsiteY5" fmla="*/ 446484 h 892970"/>
                    <a:gd name="connsiteX6" fmla="*/ 0 w 670340"/>
                    <a:gd name="connsiteY6" fmla="*/ 446485 h 892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0340" h="892970">
                      <a:moveTo>
                        <a:pt x="0" y="446485"/>
                      </a:moveTo>
                      <a:cubicBezTo>
                        <a:pt x="0" y="199898"/>
                        <a:pt x="199898" y="0"/>
                        <a:pt x="446485" y="0"/>
                      </a:cubicBezTo>
                      <a:lnTo>
                        <a:pt x="667941" y="0"/>
                      </a:lnTo>
                      <a:cubicBezTo>
                        <a:pt x="666750" y="851297"/>
                        <a:pt x="673892" y="29767"/>
                        <a:pt x="667940" y="892970"/>
                      </a:cubicBezTo>
                      <a:lnTo>
                        <a:pt x="446485" y="892969"/>
                      </a:lnTo>
                      <a:cubicBezTo>
                        <a:pt x="199898" y="892969"/>
                        <a:pt x="0" y="693071"/>
                        <a:pt x="0" y="446484"/>
                      </a:cubicBezTo>
                      <a:lnTo>
                        <a:pt x="0" y="446485"/>
                      </a:lnTo>
                      <a:close/>
                    </a:path>
                  </a:pathLst>
                </a:custGeom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6"/>
                </a:p>
              </p:txBody>
            </p:sp>
          </p:grpSp>
        </p:grpSp>
        <p:grpSp>
          <p:nvGrpSpPr>
            <p:cNvPr id="8" name="Group 7"/>
            <p:cNvGrpSpPr/>
            <p:nvPr/>
          </p:nvGrpSpPr>
          <p:grpSpPr>
            <a:xfrm>
              <a:off x="8746651" y="3961535"/>
              <a:ext cx="1491279" cy="1421087"/>
              <a:chOff x="8749953" y="3961535"/>
              <a:chExt cx="1491279" cy="1421087"/>
            </a:xfrm>
          </p:grpSpPr>
          <p:sp>
            <p:nvSpPr>
              <p:cNvPr id="9" name="Freeform 8"/>
              <p:cNvSpPr/>
              <p:nvPr/>
            </p:nvSpPr>
            <p:spPr>
              <a:xfrm flipH="1">
                <a:off x="8749953" y="3961535"/>
                <a:ext cx="1276350" cy="946150"/>
              </a:xfrm>
              <a:custGeom>
                <a:avLst/>
                <a:gdLst>
                  <a:gd name="connsiteX0" fmla="*/ 0 w 1276350"/>
                  <a:gd name="connsiteY0" fmla="*/ 946150 h 946150"/>
                  <a:gd name="connsiteX1" fmla="*/ 596900 w 1276350"/>
                  <a:gd name="connsiteY1" fmla="*/ 450850 h 946150"/>
                  <a:gd name="connsiteX2" fmla="*/ 1276350 w 1276350"/>
                  <a:gd name="connsiteY2" fmla="*/ 0 h 946150"/>
                  <a:gd name="connsiteX0" fmla="*/ 0 w 1276350"/>
                  <a:gd name="connsiteY0" fmla="*/ 946150 h 946150"/>
                  <a:gd name="connsiteX1" fmla="*/ 894872 w 1276350"/>
                  <a:gd name="connsiteY1" fmla="*/ 594248 h 946150"/>
                  <a:gd name="connsiteX2" fmla="*/ 1276350 w 1276350"/>
                  <a:gd name="connsiteY2" fmla="*/ 0 h 946150"/>
                  <a:gd name="connsiteX0" fmla="*/ 0 w 1276350"/>
                  <a:gd name="connsiteY0" fmla="*/ 946150 h 946150"/>
                  <a:gd name="connsiteX1" fmla="*/ 444642 w 1276350"/>
                  <a:gd name="connsiteY1" fmla="*/ 765181 h 946150"/>
                  <a:gd name="connsiteX2" fmla="*/ 894872 w 1276350"/>
                  <a:gd name="connsiteY2" fmla="*/ 594248 h 946150"/>
                  <a:gd name="connsiteX3" fmla="*/ 1276350 w 1276350"/>
                  <a:gd name="connsiteY3" fmla="*/ 0 h 946150"/>
                  <a:gd name="connsiteX0" fmla="*/ 0 w 1276350"/>
                  <a:gd name="connsiteY0" fmla="*/ 946150 h 946150"/>
                  <a:gd name="connsiteX1" fmla="*/ 133634 w 1276350"/>
                  <a:gd name="connsiteY1" fmla="*/ 567775 h 946150"/>
                  <a:gd name="connsiteX2" fmla="*/ 894872 w 1276350"/>
                  <a:gd name="connsiteY2" fmla="*/ 594248 h 946150"/>
                  <a:gd name="connsiteX3" fmla="*/ 1276350 w 1276350"/>
                  <a:gd name="connsiteY3" fmla="*/ 0 h 946150"/>
                  <a:gd name="connsiteX0" fmla="*/ 0 w 1276350"/>
                  <a:gd name="connsiteY0" fmla="*/ 946150 h 946150"/>
                  <a:gd name="connsiteX1" fmla="*/ 133634 w 1276350"/>
                  <a:gd name="connsiteY1" fmla="*/ 567775 h 946150"/>
                  <a:gd name="connsiteX2" fmla="*/ 894872 w 1276350"/>
                  <a:gd name="connsiteY2" fmla="*/ 594248 h 946150"/>
                  <a:gd name="connsiteX3" fmla="*/ 1276350 w 1276350"/>
                  <a:gd name="connsiteY3" fmla="*/ 0 h 946150"/>
                  <a:gd name="connsiteX0" fmla="*/ 0 w 1276350"/>
                  <a:gd name="connsiteY0" fmla="*/ 946150 h 946150"/>
                  <a:gd name="connsiteX1" fmla="*/ 133634 w 1276350"/>
                  <a:gd name="connsiteY1" fmla="*/ 567775 h 946150"/>
                  <a:gd name="connsiteX2" fmla="*/ 894872 w 1276350"/>
                  <a:gd name="connsiteY2" fmla="*/ 594248 h 946150"/>
                  <a:gd name="connsiteX3" fmla="*/ 1276350 w 1276350"/>
                  <a:gd name="connsiteY3" fmla="*/ 0 h 94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6350" h="946150">
                    <a:moveTo>
                      <a:pt x="0" y="946150"/>
                    </a:moveTo>
                    <a:cubicBezTo>
                      <a:pt x="44545" y="820025"/>
                      <a:pt x="-59897" y="643617"/>
                      <a:pt x="133634" y="567775"/>
                    </a:cubicBezTo>
                    <a:cubicBezTo>
                      <a:pt x="282779" y="509125"/>
                      <a:pt x="704419" y="688877"/>
                      <a:pt x="894872" y="594248"/>
                    </a:cubicBezTo>
                    <a:cubicBezTo>
                      <a:pt x="1085325" y="499619"/>
                      <a:pt x="1269007" y="284534"/>
                      <a:pt x="1276350" y="0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6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 rot="5400000">
                <a:off x="9750188" y="4891577"/>
                <a:ext cx="541558" cy="440531"/>
                <a:chOff x="1307307" y="2888457"/>
                <a:chExt cx="1097755" cy="892970"/>
              </a:xfrm>
            </p:grpSpPr>
            <p:sp>
              <p:nvSpPr>
                <p:cNvPr id="11" name="Rounded Rectangle 10"/>
                <p:cNvSpPr/>
                <p:nvPr/>
              </p:nvSpPr>
              <p:spPr>
                <a:xfrm>
                  <a:off x="1762124" y="3433406"/>
                  <a:ext cx="642938" cy="195392"/>
                </a:xfrm>
                <a:prstGeom prst="roundRect">
                  <a:avLst>
                    <a:gd name="adj" fmla="val 50000"/>
                  </a:avLst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6"/>
                </a:p>
              </p:txBody>
            </p:sp>
            <p:sp>
              <p:nvSpPr>
                <p:cNvPr id="12" name="Rounded Rectangle 11"/>
                <p:cNvSpPr/>
                <p:nvPr/>
              </p:nvSpPr>
              <p:spPr>
                <a:xfrm>
                  <a:off x="1762124" y="3033355"/>
                  <a:ext cx="642938" cy="195392"/>
                </a:xfrm>
                <a:prstGeom prst="roundRect">
                  <a:avLst>
                    <a:gd name="adj" fmla="val 50000"/>
                  </a:avLst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6"/>
                </a:p>
              </p:txBody>
            </p:sp>
            <p:sp>
              <p:nvSpPr>
                <p:cNvPr id="13" name="Rounded Rectangle 4"/>
                <p:cNvSpPr/>
                <p:nvPr/>
              </p:nvSpPr>
              <p:spPr>
                <a:xfrm>
                  <a:off x="1307307" y="2888457"/>
                  <a:ext cx="670340" cy="892970"/>
                </a:xfrm>
                <a:custGeom>
                  <a:avLst/>
                  <a:gdLst>
                    <a:gd name="connsiteX0" fmla="*/ 0 w 1114425"/>
                    <a:gd name="connsiteY0" fmla="*/ 446485 h 892969"/>
                    <a:gd name="connsiteX1" fmla="*/ 446485 w 1114425"/>
                    <a:gd name="connsiteY1" fmla="*/ 0 h 892969"/>
                    <a:gd name="connsiteX2" fmla="*/ 667941 w 1114425"/>
                    <a:gd name="connsiteY2" fmla="*/ 0 h 892969"/>
                    <a:gd name="connsiteX3" fmla="*/ 1114426 w 1114425"/>
                    <a:gd name="connsiteY3" fmla="*/ 446485 h 892969"/>
                    <a:gd name="connsiteX4" fmla="*/ 1114425 w 1114425"/>
                    <a:gd name="connsiteY4" fmla="*/ 446485 h 892969"/>
                    <a:gd name="connsiteX5" fmla="*/ 667940 w 1114425"/>
                    <a:gd name="connsiteY5" fmla="*/ 892970 h 892969"/>
                    <a:gd name="connsiteX6" fmla="*/ 446485 w 1114425"/>
                    <a:gd name="connsiteY6" fmla="*/ 892969 h 892969"/>
                    <a:gd name="connsiteX7" fmla="*/ 0 w 1114425"/>
                    <a:gd name="connsiteY7" fmla="*/ 446484 h 892969"/>
                    <a:gd name="connsiteX8" fmla="*/ 0 w 1114425"/>
                    <a:gd name="connsiteY8" fmla="*/ 446485 h 892969"/>
                    <a:gd name="connsiteX0" fmla="*/ 0 w 1114426"/>
                    <a:gd name="connsiteY0" fmla="*/ 446485 h 892970"/>
                    <a:gd name="connsiteX1" fmla="*/ 446485 w 1114426"/>
                    <a:gd name="connsiteY1" fmla="*/ 0 h 892970"/>
                    <a:gd name="connsiteX2" fmla="*/ 667941 w 1114426"/>
                    <a:gd name="connsiteY2" fmla="*/ 0 h 892970"/>
                    <a:gd name="connsiteX3" fmla="*/ 1114426 w 1114426"/>
                    <a:gd name="connsiteY3" fmla="*/ 446485 h 892970"/>
                    <a:gd name="connsiteX4" fmla="*/ 667940 w 1114426"/>
                    <a:gd name="connsiteY4" fmla="*/ 892970 h 892970"/>
                    <a:gd name="connsiteX5" fmla="*/ 446485 w 1114426"/>
                    <a:gd name="connsiteY5" fmla="*/ 892969 h 892970"/>
                    <a:gd name="connsiteX6" fmla="*/ 0 w 1114426"/>
                    <a:gd name="connsiteY6" fmla="*/ 446484 h 892970"/>
                    <a:gd name="connsiteX7" fmla="*/ 0 w 1114426"/>
                    <a:gd name="connsiteY7" fmla="*/ 446485 h 892970"/>
                    <a:gd name="connsiteX0" fmla="*/ 0 w 695622"/>
                    <a:gd name="connsiteY0" fmla="*/ 446485 h 892970"/>
                    <a:gd name="connsiteX1" fmla="*/ 446485 w 695622"/>
                    <a:gd name="connsiteY1" fmla="*/ 0 h 892970"/>
                    <a:gd name="connsiteX2" fmla="*/ 667941 w 695622"/>
                    <a:gd name="connsiteY2" fmla="*/ 0 h 892970"/>
                    <a:gd name="connsiteX3" fmla="*/ 667940 w 695622"/>
                    <a:gd name="connsiteY3" fmla="*/ 892970 h 892970"/>
                    <a:gd name="connsiteX4" fmla="*/ 446485 w 695622"/>
                    <a:gd name="connsiteY4" fmla="*/ 892969 h 892970"/>
                    <a:gd name="connsiteX5" fmla="*/ 0 w 695622"/>
                    <a:gd name="connsiteY5" fmla="*/ 446484 h 892970"/>
                    <a:gd name="connsiteX6" fmla="*/ 0 w 695622"/>
                    <a:gd name="connsiteY6" fmla="*/ 446485 h 892970"/>
                    <a:gd name="connsiteX0" fmla="*/ 0 w 682642"/>
                    <a:gd name="connsiteY0" fmla="*/ 446485 h 892970"/>
                    <a:gd name="connsiteX1" fmla="*/ 446485 w 682642"/>
                    <a:gd name="connsiteY1" fmla="*/ 0 h 892970"/>
                    <a:gd name="connsiteX2" fmla="*/ 667941 w 682642"/>
                    <a:gd name="connsiteY2" fmla="*/ 0 h 892970"/>
                    <a:gd name="connsiteX3" fmla="*/ 667940 w 682642"/>
                    <a:gd name="connsiteY3" fmla="*/ 892970 h 892970"/>
                    <a:gd name="connsiteX4" fmla="*/ 446485 w 682642"/>
                    <a:gd name="connsiteY4" fmla="*/ 892969 h 892970"/>
                    <a:gd name="connsiteX5" fmla="*/ 0 w 682642"/>
                    <a:gd name="connsiteY5" fmla="*/ 446484 h 892970"/>
                    <a:gd name="connsiteX6" fmla="*/ 0 w 682642"/>
                    <a:gd name="connsiteY6" fmla="*/ 446485 h 892970"/>
                    <a:gd name="connsiteX0" fmla="*/ 0 w 667941"/>
                    <a:gd name="connsiteY0" fmla="*/ 446485 h 892970"/>
                    <a:gd name="connsiteX1" fmla="*/ 446485 w 667941"/>
                    <a:gd name="connsiteY1" fmla="*/ 0 h 892970"/>
                    <a:gd name="connsiteX2" fmla="*/ 667941 w 667941"/>
                    <a:gd name="connsiteY2" fmla="*/ 0 h 892970"/>
                    <a:gd name="connsiteX3" fmla="*/ 667940 w 667941"/>
                    <a:gd name="connsiteY3" fmla="*/ 892970 h 892970"/>
                    <a:gd name="connsiteX4" fmla="*/ 446485 w 667941"/>
                    <a:gd name="connsiteY4" fmla="*/ 892969 h 892970"/>
                    <a:gd name="connsiteX5" fmla="*/ 0 w 667941"/>
                    <a:gd name="connsiteY5" fmla="*/ 446484 h 892970"/>
                    <a:gd name="connsiteX6" fmla="*/ 0 w 667941"/>
                    <a:gd name="connsiteY6" fmla="*/ 446485 h 892970"/>
                    <a:gd name="connsiteX0" fmla="*/ 0 w 667941"/>
                    <a:gd name="connsiteY0" fmla="*/ 446485 h 892970"/>
                    <a:gd name="connsiteX1" fmla="*/ 446485 w 667941"/>
                    <a:gd name="connsiteY1" fmla="*/ 0 h 892970"/>
                    <a:gd name="connsiteX2" fmla="*/ 667941 w 667941"/>
                    <a:gd name="connsiteY2" fmla="*/ 0 h 892970"/>
                    <a:gd name="connsiteX3" fmla="*/ 667940 w 667941"/>
                    <a:gd name="connsiteY3" fmla="*/ 892970 h 892970"/>
                    <a:gd name="connsiteX4" fmla="*/ 446485 w 667941"/>
                    <a:gd name="connsiteY4" fmla="*/ 892969 h 892970"/>
                    <a:gd name="connsiteX5" fmla="*/ 0 w 667941"/>
                    <a:gd name="connsiteY5" fmla="*/ 446484 h 892970"/>
                    <a:gd name="connsiteX6" fmla="*/ 0 w 667941"/>
                    <a:gd name="connsiteY6" fmla="*/ 446485 h 892970"/>
                    <a:gd name="connsiteX0" fmla="*/ 0 w 670340"/>
                    <a:gd name="connsiteY0" fmla="*/ 446485 h 892970"/>
                    <a:gd name="connsiteX1" fmla="*/ 446485 w 670340"/>
                    <a:gd name="connsiteY1" fmla="*/ 0 h 892970"/>
                    <a:gd name="connsiteX2" fmla="*/ 667941 w 670340"/>
                    <a:gd name="connsiteY2" fmla="*/ 0 h 892970"/>
                    <a:gd name="connsiteX3" fmla="*/ 667940 w 670340"/>
                    <a:gd name="connsiteY3" fmla="*/ 892970 h 892970"/>
                    <a:gd name="connsiteX4" fmla="*/ 446485 w 670340"/>
                    <a:gd name="connsiteY4" fmla="*/ 892969 h 892970"/>
                    <a:gd name="connsiteX5" fmla="*/ 0 w 670340"/>
                    <a:gd name="connsiteY5" fmla="*/ 446484 h 892970"/>
                    <a:gd name="connsiteX6" fmla="*/ 0 w 670340"/>
                    <a:gd name="connsiteY6" fmla="*/ 446485 h 892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0340" h="892970">
                      <a:moveTo>
                        <a:pt x="0" y="446485"/>
                      </a:moveTo>
                      <a:cubicBezTo>
                        <a:pt x="0" y="199898"/>
                        <a:pt x="199898" y="0"/>
                        <a:pt x="446485" y="0"/>
                      </a:cubicBezTo>
                      <a:lnTo>
                        <a:pt x="667941" y="0"/>
                      </a:lnTo>
                      <a:cubicBezTo>
                        <a:pt x="666750" y="851297"/>
                        <a:pt x="673892" y="29767"/>
                        <a:pt x="667940" y="892970"/>
                      </a:cubicBezTo>
                      <a:lnTo>
                        <a:pt x="446485" y="892969"/>
                      </a:lnTo>
                      <a:cubicBezTo>
                        <a:pt x="199898" y="892969"/>
                        <a:pt x="0" y="693071"/>
                        <a:pt x="0" y="446484"/>
                      </a:cubicBezTo>
                      <a:lnTo>
                        <a:pt x="0" y="446485"/>
                      </a:lnTo>
                      <a:close/>
                    </a:path>
                  </a:pathLst>
                </a:custGeom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6"/>
                </a:p>
              </p:txBody>
            </p:sp>
          </p:grpSp>
        </p:grpSp>
      </p:grpSp>
      <p:sp>
        <p:nvSpPr>
          <p:cNvPr id="24" name="Rounded Rectangle 23"/>
          <p:cNvSpPr/>
          <p:nvPr/>
        </p:nvSpPr>
        <p:spPr>
          <a:xfrm>
            <a:off x="534640" y="1189177"/>
            <a:ext cx="3440363" cy="5546089"/>
          </a:xfrm>
          <a:prstGeom prst="roundRect">
            <a:avLst>
              <a:gd name="adj" fmla="val 558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93247" rtlCol="0" anchor="t" anchorCtr="0"/>
          <a:lstStyle/>
          <a:p>
            <a:pPr algn="ctr"/>
            <a:r>
              <a:rPr lang="en-US" sz="1326">
                <a:latin typeface="Segoe UI" panose="020B0502040204020203" pitchFamily="34" charset="0"/>
                <a:cs typeface="Segoe UI" panose="020B0502040204020203" pitchFamily="34" charset="0"/>
              </a:rPr>
              <a:t>Native Wrapper</a:t>
            </a:r>
            <a:endParaRPr lang="en-US" sz="1326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11" y="5992102"/>
            <a:ext cx="479458" cy="5879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77" y="5977749"/>
            <a:ext cx="614335" cy="61433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247042" y="6057116"/>
            <a:ext cx="439156" cy="468574"/>
            <a:chOff x="4647501" y="5943600"/>
            <a:chExt cx="488542" cy="490427"/>
          </a:xfrm>
          <a:solidFill>
            <a:schemeClr val="bg1"/>
          </a:solidFill>
        </p:grpSpPr>
        <p:sp>
          <p:nvSpPr>
            <p:cNvPr id="28" name="Rectangle 27"/>
            <p:cNvSpPr/>
            <p:nvPr/>
          </p:nvSpPr>
          <p:spPr>
            <a:xfrm>
              <a:off x="4647501" y="5943600"/>
              <a:ext cx="234892" cy="2348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26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901151" y="5943600"/>
              <a:ext cx="234892" cy="2348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26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647501" y="6199135"/>
              <a:ext cx="234892" cy="2348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26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901151" y="6199135"/>
              <a:ext cx="234892" cy="2348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26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04198" y="4682732"/>
            <a:ext cx="2622720" cy="1255686"/>
            <a:chOff x="7261034" y="3644566"/>
            <a:chExt cx="2976896" cy="1738058"/>
          </a:xfrm>
        </p:grpSpPr>
        <p:grpSp>
          <p:nvGrpSpPr>
            <p:cNvPr id="33" name="Group 32"/>
            <p:cNvGrpSpPr/>
            <p:nvPr/>
          </p:nvGrpSpPr>
          <p:grpSpPr>
            <a:xfrm rot="5400000">
              <a:off x="7870856" y="4293329"/>
              <a:ext cx="1738058" cy="440531"/>
              <a:chOff x="110809" y="2888457"/>
              <a:chExt cx="1738058" cy="440531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110809" y="3056335"/>
                <a:ext cx="1291575" cy="9639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6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1234408" y="2888457"/>
                <a:ext cx="614459" cy="440531"/>
                <a:chOff x="1159535" y="2888458"/>
                <a:chExt cx="1245527" cy="892970"/>
              </a:xfrm>
            </p:grpSpPr>
            <p:sp>
              <p:nvSpPr>
                <p:cNvPr id="48" name="Rounded Rectangle 47"/>
                <p:cNvSpPr/>
                <p:nvPr/>
              </p:nvSpPr>
              <p:spPr>
                <a:xfrm>
                  <a:off x="1762124" y="3433406"/>
                  <a:ext cx="642938" cy="19539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6"/>
                </a:p>
              </p:txBody>
            </p:sp>
            <p:sp>
              <p:nvSpPr>
                <p:cNvPr id="49" name="Rounded Rectangle 48"/>
                <p:cNvSpPr/>
                <p:nvPr/>
              </p:nvSpPr>
              <p:spPr>
                <a:xfrm>
                  <a:off x="1762124" y="3033355"/>
                  <a:ext cx="642938" cy="19539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6"/>
                </a:p>
              </p:txBody>
            </p:sp>
            <p:sp>
              <p:nvSpPr>
                <p:cNvPr id="50" name="Rounded Rectangle 4"/>
                <p:cNvSpPr/>
                <p:nvPr/>
              </p:nvSpPr>
              <p:spPr>
                <a:xfrm>
                  <a:off x="1159535" y="2888458"/>
                  <a:ext cx="818112" cy="892970"/>
                </a:xfrm>
                <a:custGeom>
                  <a:avLst/>
                  <a:gdLst>
                    <a:gd name="connsiteX0" fmla="*/ 0 w 1114425"/>
                    <a:gd name="connsiteY0" fmla="*/ 446485 h 892969"/>
                    <a:gd name="connsiteX1" fmla="*/ 446485 w 1114425"/>
                    <a:gd name="connsiteY1" fmla="*/ 0 h 892969"/>
                    <a:gd name="connsiteX2" fmla="*/ 667941 w 1114425"/>
                    <a:gd name="connsiteY2" fmla="*/ 0 h 892969"/>
                    <a:gd name="connsiteX3" fmla="*/ 1114426 w 1114425"/>
                    <a:gd name="connsiteY3" fmla="*/ 446485 h 892969"/>
                    <a:gd name="connsiteX4" fmla="*/ 1114425 w 1114425"/>
                    <a:gd name="connsiteY4" fmla="*/ 446485 h 892969"/>
                    <a:gd name="connsiteX5" fmla="*/ 667940 w 1114425"/>
                    <a:gd name="connsiteY5" fmla="*/ 892970 h 892969"/>
                    <a:gd name="connsiteX6" fmla="*/ 446485 w 1114425"/>
                    <a:gd name="connsiteY6" fmla="*/ 892969 h 892969"/>
                    <a:gd name="connsiteX7" fmla="*/ 0 w 1114425"/>
                    <a:gd name="connsiteY7" fmla="*/ 446484 h 892969"/>
                    <a:gd name="connsiteX8" fmla="*/ 0 w 1114425"/>
                    <a:gd name="connsiteY8" fmla="*/ 446485 h 892969"/>
                    <a:gd name="connsiteX0" fmla="*/ 0 w 1114426"/>
                    <a:gd name="connsiteY0" fmla="*/ 446485 h 892970"/>
                    <a:gd name="connsiteX1" fmla="*/ 446485 w 1114426"/>
                    <a:gd name="connsiteY1" fmla="*/ 0 h 892970"/>
                    <a:gd name="connsiteX2" fmla="*/ 667941 w 1114426"/>
                    <a:gd name="connsiteY2" fmla="*/ 0 h 892970"/>
                    <a:gd name="connsiteX3" fmla="*/ 1114426 w 1114426"/>
                    <a:gd name="connsiteY3" fmla="*/ 446485 h 892970"/>
                    <a:gd name="connsiteX4" fmla="*/ 667940 w 1114426"/>
                    <a:gd name="connsiteY4" fmla="*/ 892970 h 892970"/>
                    <a:gd name="connsiteX5" fmla="*/ 446485 w 1114426"/>
                    <a:gd name="connsiteY5" fmla="*/ 892969 h 892970"/>
                    <a:gd name="connsiteX6" fmla="*/ 0 w 1114426"/>
                    <a:gd name="connsiteY6" fmla="*/ 446484 h 892970"/>
                    <a:gd name="connsiteX7" fmla="*/ 0 w 1114426"/>
                    <a:gd name="connsiteY7" fmla="*/ 446485 h 892970"/>
                    <a:gd name="connsiteX0" fmla="*/ 0 w 695622"/>
                    <a:gd name="connsiteY0" fmla="*/ 446485 h 892970"/>
                    <a:gd name="connsiteX1" fmla="*/ 446485 w 695622"/>
                    <a:gd name="connsiteY1" fmla="*/ 0 h 892970"/>
                    <a:gd name="connsiteX2" fmla="*/ 667941 w 695622"/>
                    <a:gd name="connsiteY2" fmla="*/ 0 h 892970"/>
                    <a:gd name="connsiteX3" fmla="*/ 667940 w 695622"/>
                    <a:gd name="connsiteY3" fmla="*/ 892970 h 892970"/>
                    <a:gd name="connsiteX4" fmla="*/ 446485 w 695622"/>
                    <a:gd name="connsiteY4" fmla="*/ 892969 h 892970"/>
                    <a:gd name="connsiteX5" fmla="*/ 0 w 695622"/>
                    <a:gd name="connsiteY5" fmla="*/ 446484 h 892970"/>
                    <a:gd name="connsiteX6" fmla="*/ 0 w 695622"/>
                    <a:gd name="connsiteY6" fmla="*/ 446485 h 892970"/>
                    <a:gd name="connsiteX0" fmla="*/ 0 w 682642"/>
                    <a:gd name="connsiteY0" fmla="*/ 446485 h 892970"/>
                    <a:gd name="connsiteX1" fmla="*/ 446485 w 682642"/>
                    <a:gd name="connsiteY1" fmla="*/ 0 h 892970"/>
                    <a:gd name="connsiteX2" fmla="*/ 667941 w 682642"/>
                    <a:gd name="connsiteY2" fmla="*/ 0 h 892970"/>
                    <a:gd name="connsiteX3" fmla="*/ 667940 w 682642"/>
                    <a:gd name="connsiteY3" fmla="*/ 892970 h 892970"/>
                    <a:gd name="connsiteX4" fmla="*/ 446485 w 682642"/>
                    <a:gd name="connsiteY4" fmla="*/ 892969 h 892970"/>
                    <a:gd name="connsiteX5" fmla="*/ 0 w 682642"/>
                    <a:gd name="connsiteY5" fmla="*/ 446484 h 892970"/>
                    <a:gd name="connsiteX6" fmla="*/ 0 w 682642"/>
                    <a:gd name="connsiteY6" fmla="*/ 446485 h 892970"/>
                    <a:gd name="connsiteX0" fmla="*/ 0 w 667941"/>
                    <a:gd name="connsiteY0" fmla="*/ 446485 h 892970"/>
                    <a:gd name="connsiteX1" fmla="*/ 446485 w 667941"/>
                    <a:gd name="connsiteY1" fmla="*/ 0 h 892970"/>
                    <a:gd name="connsiteX2" fmla="*/ 667941 w 667941"/>
                    <a:gd name="connsiteY2" fmla="*/ 0 h 892970"/>
                    <a:gd name="connsiteX3" fmla="*/ 667940 w 667941"/>
                    <a:gd name="connsiteY3" fmla="*/ 892970 h 892970"/>
                    <a:gd name="connsiteX4" fmla="*/ 446485 w 667941"/>
                    <a:gd name="connsiteY4" fmla="*/ 892969 h 892970"/>
                    <a:gd name="connsiteX5" fmla="*/ 0 w 667941"/>
                    <a:gd name="connsiteY5" fmla="*/ 446484 h 892970"/>
                    <a:gd name="connsiteX6" fmla="*/ 0 w 667941"/>
                    <a:gd name="connsiteY6" fmla="*/ 446485 h 892970"/>
                    <a:gd name="connsiteX0" fmla="*/ 0 w 667941"/>
                    <a:gd name="connsiteY0" fmla="*/ 446485 h 892970"/>
                    <a:gd name="connsiteX1" fmla="*/ 446485 w 667941"/>
                    <a:gd name="connsiteY1" fmla="*/ 0 h 892970"/>
                    <a:gd name="connsiteX2" fmla="*/ 667941 w 667941"/>
                    <a:gd name="connsiteY2" fmla="*/ 0 h 892970"/>
                    <a:gd name="connsiteX3" fmla="*/ 667940 w 667941"/>
                    <a:gd name="connsiteY3" fmla="*/ 892970 h 892970"/>
                    <a:gd name="connsiteX4" fmla="*/ 446485 w 667941"/>
                    <a:gd name="connsiteY4" fmla="*/ 892969 h 892970"/>
                    <a:gd name="connsiteX5" fmla="*/ 0 w 667941"/>
                    <a:gd name="connsiteY5" fmla="*/ 446484 h 892970"/>
                    <a:gd name="connsiteX6" fmla="*/ 0 w 667941"/>
                    <a:gd name="connsiteY6" fmla="*/ 446485 h 892970"/>
                    <a:gd name="connsiteX0" fmla="*/ 0 w 670340"/>
                    <a:gd name="connsiteY0" fmla="*/ 446485 h 892970"/>
                    <a:gd name="connsiteX1" fmla="*/ 446485 w 670340"/>
                    <a:gd name="connsiteY1" fmla="*/ 0 h 892970"/>
                    <a:gd name="connsiteX2" fmla="*/ 667941 w 670340"/>
                    <a:gd name="connsiteY2" fmla="*/ 0 h 892970"/>
                    <a:gd name="connsiteX3" fmla="*/ 667940 w 670340"/>
                    <a:gd name="connsiteY3" fmla="*/ 892970 h 892970"/>
                    <a:gd name="connsiteX4" fmla="*/ 446485 w 670340"/>
                    <a:gd name="connsiteY4" fmla="*/ 892969 h 892970"/>
                    <a:gd name="connsiteX5" fmla="*/ 0 w 670340"/>
                    <a:gd name="connsiteY5" fmla="*/ 446484 h 892970"/>
                    <a:gd name="connsiteX6" fmla="*/ 0 w 670340"/>
                    <a:gd name="connsiteY6" fmla="*/ 446485 h 892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0340" h="892970">
                      <a:moveTo>
                        <a:pt x="0" y="446485"/>
                      </a:moveTo>
                      <a:cubicBezTo>
                        <a:pt x="0" y="199898"/>
                        <a:pt x="199898" y="0"/>
                        <a:pt x="446485" y="0"/>
                      </a:cubicBezTo>
                      <a:lnTo>
                        <a:pt x="667941" y="0"/>
                      </a:lnTo>
                      <a:cubicBezTo>
                        <a:pt x="666750" y="851297"/>
                        <a:pt x="673892" y="29767"/>
                        <a:pt x="667940" y="892970"/>
                      </a:cubicBezTo>
                      <a:lnTo>
                        <a:pt x="446485" y="892969"/>
                      </a:lnTo>
                      <a:cubicBezTo>
                        <a:pt x="199898" y="892969"/>
                        <a:pt x="0" y="693071"/>
                        <a:pt x="0" y="446484"/>
                      </a:cubicBezTo>
                      <a:lnTo>
                        <a:pt x="0" y="44648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6"/>
                </a:p>
              </p:txBody>
            </p:sp>
          </p:grpSp>
        </p:grpSp>
        <p:grpSp>
          <p:nvGrpSpPr>
            <p:cNvPr id="34" name="Group 33"/>
            <p:cNvGrpSpPr/>
            <p:nvPr/>
          </p:nvGrpSpPr>
          <p:grpSpPr>
            <a:xfrm>
              <a:off x="7261034" y="3962256"/>
              <a:ext cx="1482151" cy="1390901"/>
              <a:chOff x="7091755" y="3991719"/>
              <a:chExt cx="1482151" cy="1390901"/>
            </a:xfrm>
          </p:grpSpPr>
          <p:sp>
            <p:nvSpPr>
              <p:cNvPr id="41" name="Freeform 40"/>
              <p:cNvSpPr/>
              <p:nvPr/>
            </p:nvSpPr>
            <p:spPr>
              <a:xfrm>
                <a:off x="7297556" y="3991719"/>
                <a:ext cx="1276350" cy="946150"/>
              </a:xfrm>
              <a:custGeom>
                <a:avLst/>
                <a:gdLst>
                  <a:gd name="connsiteX0" fmla="*/ 0 w 1276350"/>
                  <a:gd name="connsiteY0" fmla="*/ 946150 h 946150"/>
                  <a:gd name="connsiteX1" fmla="*/ 596900 w 1276350"/>
                  <a:gd name="connsiteY1" fmla="*/ 450850 h 946150"/>
                  <a:gd name="connsiteX2" fmla="*/ 1276350 w 1276350"/>
                  <a:gd name="connsiteY2" fmla="*/ 0 h 946150"/>
                  <a:gd name="connsiteX0" fmla="*/ 0 w 1276350"/>
                  <a:gd name="connsiteY0" fmla="*/ 946150 h 946150"/>
                  <a:gd name="connsiteX1" fmla="*/ 894872 w 1276350"/>
                  <a:gd name="connsiteY1" fmla="*/ 594248 h 946150"/>
                  <a:gd name="connsiteX2" fmla="*/ 1276350 w 1276350"/>
                  <a:gd name="connsiteY2" fmla="*/ 0 h 946150"/>
                  <a:gd name="connsiteX0" fmla="*/ 0 w 1276350"/>
                  <a:gd name="connsiteY0" fmla="*/ 946150 h 946150"/>
                  <a:gd name="connsiteX1" fmla="*/ 444642 w 1276350"/>
                  <a:gd name="connsiteY1" fmla="*/ 765181 h 946150"/>
                  <a:gd name="connsiteX2" fmla="*/ 894872 w 1276350"/>
                  <a:gd name="connsiteY2" fmla="*/ 594248 h 946150"/>
                  <a:gd name="connsiteX3" fmla="*/ 1276350 w 1276350"/>
                  <a:gd name="connsiteY3" fmla="*/ 0 h 946150"/>
                  <a:gd name="connsiteX0" fmla="*/ 0 w 1276350"/>
                  <a:gd name="connsiteY0" fmla="*/ 946150 h 946150"/>
                  <a:gd name="connsiteX1" fmla="*/ 133634 w 1276350"/>
                  <a:gd name="connsiteY1" fmla="*/ 567775 h 946150"/>
                  <a:gd name="connsiteX2" fmla="*/ 894872 w 1276350"/>
                  <a:gd name="connsiteY2" fmla="*/ 594248 h 946150"/>
                  <a:gd name="connsiteX3" fmla="*/ 1276350 w 1276350"/>
                  <a:gd name="connsiteY3" fmla="*/ 0 h 946150"/>
                  <a:gd name="connsiteX0" fmla="*/ 0 w 1276350"/>
                  <a:gd name="connsiteY0" fmla="*/ 946150 h 946150"/>
                  <a:gd name="connsiteX1" fmla="*/ 133634 w 1276350"/>
                  <a:gd name="connsiteY1" fmla="*/ 567775 h 946150"/>
                  <a:gd name="connsiteX2" fmla="*/ 894872 w 1276350"/>
                  <a:gd name="connsiteY2" fmla="*/ 594248 h 946150"/>
                  <a:gd name="connsiteX3" fmla="*/ 1276350 w 1276350"/>
                  <a:gd name="connsiteY3" fmla="*/ 0 h 946150"/>
                  <a:gd name="connsiteX0" fmla="*/ 0 w 1276350"/>
                  <a:gd name="connsiteY0" fmla="*/ 946150 h 946150"/>
                  <a:gd name="connsiteX1" fmla="*/ 133634 w 1276350"/>
                  <a:gd name="connsiteY1" fmla="*/ 567775 h 946150"/>
                  <a:gd name="connsiteX2" fmla="*/ 894872 w 1276350"/>
                  <a:gd name="connsiteY2" fmla="*/ 594248 h 946150"/>
                  <a:gd name="connsiteX3" fmla="*/ 1276350 w 1276350"/>
                  <a:gd name="connsiteY3" fmla="*/ 0 h 94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6350" h="946150">
                    <a:moveTo>
                      <a:pt x="0" y="946150"/>
                    </a:moveTo>
                    <a:cubicBezTo>
                      <a:pt x="44545" y="820025"/>
                      <a:pt x="-59897" y="643617"/>
                      <a:pt x="133634" y="567775"/>
                    </a:cubicBezTo>
                    <a:cubicBezTo>
                      <a:pt x="282779" y="509125"/>
                      <a:pt x="704419" y="688877"/>
                      <a:pt x="894872" y="594248"/>
                    </a:cubicBezTo>
                    <a:cubicBezTo>
                      <a:pt x="1085325" y="499619"/>
                      <a:pt x="1269007" y="284534"/>
                      <a:pt x="1276350" y="0"/>
                    </a:cubicBezTo>
                  </a:path>
                </a:pathLst>
              </a:cu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6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 rot="5400000">
                <a:off x="7001082" y="4851416"/>
                <a:ext cx="621877" cy="440531"/>
                <a:chOff x="1144496" y="2888459"/>
                <a:chExt cx="1260566" cy="89297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1762124" y="3433406"/>
                  <a:ext cx="642938" cy="19539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6"/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762124" y="3033355"/>
                  <a:ext cx="642938" cy="19539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6"/>
                </a:p>
              </p:txBody>
            </p:sp>
            <p:sp>
              <p:nvSpPr>
                <p:cNvPr id="45" name="Rounded Rectangle 4"/>
                <p:cNvSpPr/>
                <p:nvPr/>
              </p:nvSpPr>
              <p:spPr>
                <a:xfrm>
                  <a:off x="1144496" y="2888459"/>
                  <a:ext cx="833153" cy="892970"/>
                </a:xfrm>
                <a:custGeom>
                  <a:avLst/>
                  <a:gdLst>
                    <a:gd name="connsiteX0" fmla="*/ 0 w 1114425"/>
                    <a:gd name="connsiteY0" fmla="*/ 446485 h 892969"/>
                    <a:gd name="connsiteX1" fmla="*/ 446485 w 1114425"/>
                    <a:gd name="connsiteY1" fmla="*/ 0 h 892969"/>
                    <a:gd name="connsiteX2" fmla="*/ 667941 w 1114425"/>
                    <a:gd name="connsiteY2" fmla="*/ 0 h 892969"/>
                    <a:gd name="connsiteX3" fmla="*/ 1114426 w 1114425"/>
                    <a:gd name="connsiteY3" fmla="*/ 446485 h 892969"/>
                    <a:gd name="connsiteX4" fmla="*/ 1114425 w 1114425"/>
                    <a:gd name="connsiteY4" fmla="*/ 446485 h 892969"/>
                    <a:gd name="connsiteX5" fmla="*/ 667940 w 1114425"/>
                    <a:gd name="connsiteY5" fmla="*/ 892970 h 892969"/>
                    <a:gd name="connsiteX6" fmla="*/ 446485 w 1114425"/>
                    <a:gd name="connsiteY6" fmla="*/ 892969 h 892969"/>
                    <a:gd name="connsiteX7" fmla="*/ 0 w 1114425"/>
                    <a:gd name="connsiteY7" fmla="*/ 446484 h 892969"/>
                    <a:gd name="connsiteX8" fmla="*/ 0 w 1114425"/>
                    <a:gd name="connsiteY8" fmla="*/ 446485 h 892969"/>
                    <a:gd name="connsiteX0" fmla="*/ 0 w 1114426"/>
                    <a:gd name="connsiteY0" fmla="*/ 446485 h 892970"/>
                    <a:gd name="connsiteX1" fmla="*/ 446485 w 1114426"/>
                    <a:gd name="connsiteY1" fmla="*/ 0 h 892970"/>
                    <a:gd name="connsiteX2" fmla="*/ 667941 w 1114426"/>
                    <a:gd name="connsiteY2" fmla="*/ 0 h 892970"/>
                    <a:gd name="connsiteX3" fmla="*/ 1114426 w 1114426"/>
                    <a:gd name="connsiteY3" fmla="*/ 446485 h 892970"/>
                    <a:gd name="connsiteX4" fmla="*/ 667940 w 1114426"/>
                    <a:gd name="connsiteY4" fmla="*/ 892970 h 892970"/>
                    <a:gd name="connsiteX5" fmla="*/ 446485 w 1114426"/>
                    <a:gd name="connsiteY5" fmla="*/ 892969 h 892970"/>
                    <a:gd name="connsiteX6" fmla="*/ 0 w 1114426"/>
                    <a:gd name="connsiteY6" fmla="*/ 446484 h 892970"/>
                    <a:gd name="connsiteX7" fmla="*/ 0 w 1114426"/>
                    <a:gd name="connsiteY7" fmla="*/ 446485 h 892970"/>
                    <a:gd name="connsiteX0" fmla="*/ 0 w 695622"/>
                    <a:gd name="connsiteY0" fmla="*/ 446485 h 892970"/>
                    <a:gd name="connsiteX1" fmla="*/ 446485 w 695622"/>
                    <a:gd name="connsiteY1" fmla="*/ 0 h 892970"/>
                    <a:gd name="connsiteX2" fmla="*/ 667941 w 695622"/>
                    <a:gd name="connsiteY2" fmla="*/ 0 h 892970"/>
                    <a:gd name="connsiteX3" fmla="*/ 667940 w 695622"/>
                    <a:gd name="connsiteY3" fmla="*/ 892970 h 892970"/>
                    <a:gd name="connsiteX4" fmla="*/ 446485 w 695622"/>
                    <a:gd name="connsiteY4" fmla="*/ 892969 h 892970"/>
                    <a:gd name="connsiteX5" fmla="*/ 0 w 695622"/>
                    <a:gd name="connsiteY5" fmla="*/ 446484 h 892970"/>
                    <a:gd name="connsiteX6" fmla="*/ 0 w 695622"/>
                    <a:gd name="connsiteY6" fmla="*/ 446485 h 892970"/>
                    <a:gd name="connsiteX0" fmla="*/ 0 w 682642"/>
                    <a:gd name="connsiteY0" fmla="*/ 446485 h 892970"/>
                    <a:gd name="connsiteX1" fmla="*/ 446485 w 682642"/>
                    <a:gd name="connsiteY1" fmla="*/ 0 h 892970"/>
                    <a:gd name="connsiteX2" fmla="*/ 667941 w 682642"/>
                    <a:gd name="connsiteY2" fmla="*/ 0 h 892970"/>
                    <a:gd name="connsiteX3" fmla="*/ 667940 w 682642"/>
                    <a:gd name="connsiteY3" fmla="*/ 892970 h 892970"/>
                    <a:gd name="connsiteX4" fmla="*/ 446485 w 682642"/>
                    <a:gd name="connsiteY4" fmla="*/ 892969 h 892970"/>
                    <a:gd name="connsiteX5" fmla="*/ 0 w 682642"/>
                    <a:gd name="connsiteY5" fmla="*/ 446484 h 892970"/>
                    <a:gd name="connsiteX6" fmla="*/ 0 w 682642"/>
                    <a:gd name="connsiteY6" fmla="*/ 446485 h 892970"/>
                    <a:gd name="connsiteX0" fmla="*/ 0 w 667941"/>
                    <a:gd name="connsiteY0" fmla="*/ 446485 h 892970"/>
                    <a:gd name="connsiteX1" fmla="*/ 446485 w 667941"/>
                    <a:gd name="connsiteY1" fmla="*/ 0 h 892970"/>
                    <a:gd name="connsiteX2" fmla="*/ 667941 w 667941"/>
                    <a:gd name="connsiteY2" fmla="*/ 0 h 892970"/>
                    <a:gd name="connsiteX3" fmla="*/ 667940 w 667941"/>
                    <a:gd name="connsiteY3" fmla="*/ 892970 h 892970"/>
                    <a:gd name="connsiteX4" fmla="*/ 446485 w 667941"/>
                    <a:gd name="connsiteY4" fmla="*/ 892969 h 892970"/>
                    <a:gd name="connsiteX5" fmla="*/ 0 w 667941"/>
                    <a:gd name="connsiteY5" fmla="*/ 446484 h 892970"/>
                    <a:gd name="connsiteX6" fmla="*/ 0 w 667941"/>
                    <a:gd name="connsiteY6" fmla="*/ 446485 h 892970"/>
                    <a:gd name="connsiteX0" fmla="*/ 0 w 667941"/>
                    <a:gd name="connsiteY0" fmla="*/ 446485 h 892970"/>
                    <a:gd name="connsiteX1" fmla="*/ 446485 w 667941"/>
                    <a:gd name="connsiteY1" fmla="*/ 0 h 892970"/>
                    <a:gd name="connsiteX2" fmla="*/ 667941 w 667941"/>
                    <a:gd name="connsiteY2" fmla="*/ 0 h 892970"/>
                    <a:gd name="connsiteX3" fmla="*/ 667940 w 667941"/>
                    <a:gd name="connsiteY3" fmla="*/ 892970 h 892970"/>
                    <a:gd name="connsiteX4" fmla="*/ 446485 w 667941"/>
                    <a:gd name="connsiteY4" fmla="*/ 892969 h 892970"/>
                    <a:gd name="connsiteX5" fmla="*/ 0 w 667941"/>
                    <a:gd name="connsiteY5" fmla="*/ 446484 h 892970"/>
                    <a:gd name="connsiteX6" fmla="*/ 0 w 667941"/>
                    <a:gd name="connsiteY6" fmla="*/ 446485 h 892970"/>
                    <a:gd name="connsiteX0" fmla="*/ 0 w 670340"/>
                    <a:gd name="connsiteY0" fmla="*/ 446485 h 892970"/>
                    <a:gd name="connsiteX1" fmla="*/ 446485 w 670340"/>
                    <a:gd name="connsiteY1" fmla="*/ 0 h 892970"/>
                    <a:gd name="connsiteX2" fmla="*/ 667941 w 670340"/>
                    <a:gd name="connsiteY2" fmla="*/ 0 h 892970"/>
                    <a:gd name="connsiteX3" fmla="*/ 667940 w 670340"/>
                    <a:gd name="connsiteY3" fmla="*/ 892970 h 892970"/>
                    <a:gd name="connsiteX4" fmla="*/ 446485 w 670340"/>
                    <a:gd name="connsiteY4" fmla="*/ 892969 h 892970"/>
                    <a:gd name="connsiteX5" fmla="*/ 0 w 670340"/>
                    <a:gd name="connsiteY5" fmla="*/ 446484 h 892970"/>
                    <a:gd name="connsiteX6" fmla="*/ 0 w 670340"/>
                    <a:gd name="connsiteY6" fmla="*/ 446485 h 892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0340" h="892970">
                      <a:moveTo>
                        <a:pt x="0" y="446485"/>
                      </a:moveTo>
                      <a:cubicBezTo>
                        <a:pt x="0" y="199898"/>
                        <a:pt x="199898" y="0"/>
                        <a:pt x="446485" y="0"/>
                      </a:cubicBezTo>
                      <a:lnTo>
                        <a:pt x="667941" y="0"/>
                      </a:lnTo>
                      <a:cubicBezTo>
                        <a:pt x="666750" y="851297"/>
                        <a:pt x="673892" y="29767"/>
                        <a:pt x="667940" y="892970"/>
                      </a:cubicBezTo>
                      <a:lnTo>
                        <a:pt x="446485" y="892969"/>
                      </a:lnTo>
                      <a:cubicBezTo>
                        <a:pt x="199898" y="892969"/>
                        <a:pt x="0" y="693071"/>
                        <a:pt x="0" y="446484"/>
                      </a:cubicBezTo>
                      <a:lnTo>
                        <a:pt x="0" y="44648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6"/>
                </a:p>
              </p:txBody>
            </p:sp>
          </p:grpSp>
        </p:grpSp>
        <p:grpSp>
          <p:nvGrpSpPr>
            <p:cNvPr id="35" name="Group 34"/>
            <p:cNvGrpSpPr/>
            <p:nvPr/>
          </p:nvGrpSpPr>
          <p:grpSpPr>
            <a:xfrm>
              <a:off x="8746651" y="3961535"/>
              <a:ext cx="1491279" cy="1421086"/>
              <a:chOff x="8749953" y="3961535"/>
              <a:chExt cx="1491279" cy="1421086"/>
            </a:xfrm>
          </p:grpSpPr>
          <p:sp>
            <p:nvSpPr>
              <p:cNvPr id="36" name="Freeform 35"/>
              <p:cNvSpPr/>
              <p:nvPr/>
            </p:nvSpPr>
            <p:spPr>
              <a:xfrm flipH="1">
                <a:off x="8749953" y="3961535"/>
                <a:ext cx="1276350" cy="946150"/>
              </a:xfrm>
              <a:custGeom>
                <a:avLst/>
                <a:gdLst>
                  <a:gd name="connsiteX0" fmla="*/ 0 w 1276350"/>
                  <a:gd name="connsiteY0" fmla="*/ 946150 h 946150"/>
                  <a:gd name="connsiteX1" fmla="*/ 596900 w 1276350"/>
                  <a:gd name="connsiteY1" fmla="*/ 450850 h 946150"/>
                  <a:gd name="connsiteX2" fmla="*/ 1276350 w 1276350"/>
                  <a:gd name="connsiteY2" fmla="*/ 0 h 946150"/>
                  <a:gd name="connsiteX0" fmla="*/ 0 w 1276350"/>
                  <a:gd name="connsiteY0" fmla="*/ 946150 h 946150"/>
                  <a:gd name="connsiteX1" fmla="*/ 894872 w 1276350"/>
                  <a:gd name="connsiteY1" fmla="*/ 594248 h 946150"/>
                  <a:gd name="connsiteX2" fmla="*/ 1276350 w 1276350"/>
                  <a:gd name="connsiteY2" fmla="*/ 0 h 946150"/>
                  <a:gd name="connsiteX0" fmla="*/ 0 w 1276350"/>
                  <a:gd name="connsiteY0" fmla="*/ 946150 h 946150"/>
                  <a:gd name="connsiteX1" fmla="*/ 444642 w 1276350"/>
                  <a:gd name="connsiteY1" fmla="*/ 765181 h 946150"/>
                  <a:gd name="connsiteX2" fmla="*/ 894872 w 1276350"/>
                  <a:gd name="connsiteY2" fmla="*/ 594248 h 946150"/>
                  <a:gd name="connsiteX3" fmla="*/ 1276350 w 1276350"/>
                  <a:gd name="connsiteY3" fmla="*/ 0 h 946150"/>
                  <a:gd name="connsiteX0" fmla="*/ 0 w 1276350"/>
                  <a:gd name="connsiteY0" fmla="*/ 946150 h 946150"/>
                  <a:gd name="connsiteX1" fmla="*/ 133634 w 1276350"/>
                  <a:gd name="connsiteY1" fmla="*/ 567775 h 946150"/>
                  <a:gd name="connsiteX2" fmla="*/ 894872 w 1276350"/>
                  <a:gd name="connsiteY2" fmla="*/ 594248 h 946150"/>
                  <a:gd name="connsiteX3" fmla="*/ 1276350 w 1276350"/>
                  <a:gd name="connsiteY3" fmla="*/ 0 h 946150"/>
                  <a:gd name="connsiteX0" fmla="*/ 0 w 1276350"/>
                  <a:gd name="connsiteY0" fmla="*/ 946150 h 946150"/>
                  <a:gd name="connsiteX1" fmla="*/ 133634 w 1276350"/>
                  <a:gd name="connsiteY1" fmla="*/ 567775 h 946150"/>
                  <a:gd name="connsiteX2" fmla="*/ 894872 w 1276350"/>
                  <a:gd name="connsiteY2" fmla="*/ 594248 h 946150"/>
                  <a:gd name="connsiteX3" fmla="*/ 1276350 w 1276350"/>
                  <a:gd name="connsiteY3" fmla="*/ 0 h 946150"/>
                  <a:gd name="connsiteX0" fmla="*/ 0 w 1276350"/>
                  <a:gd name="connsiteY0" fmla="*/ 946150 h 946150"/>
                  <a:gd name="connsiteX1" fmla="*/ 133634 w 1276350"/>
                  <a:gd name="connsiteY1" fmla="*/ 567775 h 946150"/>
                  <a:gd name="connsiteX2" fmla="*/ 894872 w 1276350"/>
                  <a:gd name="connsiteY2" fmla="*/ 594248 h 946150"/>
                  <a:gd name="connsiteX3" fmla="*/ 1276350 w 1276350"/>
                  <a:gd name="connsiteY3" fmla="*/ 0 h 94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6350" h="946150">
                    <a:moveTo>
                      <a:pt x="0" y="946150"/>
                    </a:moveTo>
                    <a:cubicBezTo>
                      <a:pt x="44545" y="820025"/>
                      <a:pt x="-59897" y="643617"/>
                      <a:pt x="133634" y="567775"/>
                    </a:cubicBezTo>
                    <a:cubicBezTo>
                      <a:pt x="282779" y="509125"/>
                      <a:pt x="704419" y="688877"/>
                      <a:pt x="894872" y="594248"/>
                    </a:cubicBezTo>
                    <a:cubicBezTo>
                      <a:pt x="1085325" y="499619"/>
                      <a:pt x="1269007" y="284534"/>
                      <a:pt x="1276350" y="0"/>
                    </a:cubicBezTo>
                  </a:path>
                </a:pathLst>
              </a:cu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6"/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 rot="5400000">
                <a:off x="9713737" y="4855126"/>
                <a:ext cx="614459" cy="440531"/>
                <a:chOff x="1159534" y="2888459"/>
                <a:chExt cx="1245528" cy="892970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1762124" y="3433406"/>
                  <a:ext cx="642938" cy="19539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6"/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>
                <a:xfrm>
                  <a:off x="1762124" y="3033355"/>
                  <a:ext cx="642938" cy="19539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6"/>
                </a:p>
              </p:txBody>
            </p:sp>
            <p:sp>
              <p:nvSpPr>
                <p:cNvPr id="40" name="Rounded Rectangle 4"/>
                <p:cNvSpPr/>
                <p:nvPr/>
              </p:nvSpPr>
              <p:spPr>
                <a:xfrm>
                  <a:off x="1159534" y="2888459"/>
                  <a:ext cx="818115" cy="892970"/>
                </a:xfrm>
                <a:custGeom>
                  <a:avLst/>
                  <a:gdLst>
                    <a:gd name="connsiteX0" fmla="*/ 0 w 1114425"/>
                    <a:gd name="connsiteY0" fmla="*/ 446485 h 892969"/>
                    <a:gd name="connsiteX1" fmla="*/ 446485 w 1114425"/>
                    <a:gd name="connsiteY1" fmla="*/ 0 h 892969"/>
                    <a:gd name="connsiteX2" fmla="*/ 667941 w 1114425"/>
                    <a:gd name="connsiteY2" fmla="*/ 0 h 892969"/>
                    <a:gd name="connsiteX3" fmla="*/ 1114426 w 1114425"/>
                    <a:gd name="connsiteY3" fmla="*/ 446485 h 892969"/>
                    <a:gd name="connsiteX4" fmla="*/ 1114425 w 1114425"/>
                    <a:gd name="connsiteY4" fmla="*/ 446485 h 892969"/>
                    <a:gd name="connsiteX5" fmla="*/ 667940 w 1114425"/>
                    <a:gd name="connsiteY5" fmla="*/ 892970 h 892969"/>
                    <a:gd name="connsiteX6" fmla="*/ 446485 w 1114425"/>
                    <a:gd name="connsiteY6" fmla="*/ 892969 h 892969"/>
                    <a:gd name="connsiteX7" fmla="*/ 0 w 1114425"/>
                    <a:gd name="connsiteY7" fmla="*/ 446484 h 892969"/>
                    <a:gd name="connsiteX8" fmla="*/ 0 w 1114425"/>
                    <a:gd name="connsiteY8" fmla="*/ 446485 h 892969"/>
                    <a:gd name="connsiteX0" fmla="*/ 0 w 1114426"/>
                    <a:gd name="connsiteY0" fmla="*/ 446485 h 892970"/>
                    <a:gd name="connsiteX1" fmla="*/ 446485 w 1114426"/>
                    <a:gd name="connsiteY1" fmla="*/ 0 h 892970"/>
                    <a:gd name="connsiteX2" fmla="*/ 667941 w 1114426"/>
                    <a:gd name="connsiteY2" fmla="*/ 0 h 892970"/>
                    <a:gd name="connsiteX3" fmla="*/ 1114426 w 1114426"/>
                    <a:gd name="connsiteY3" fmla="*/ 446485 h 892970"/>
                    <a:gd name="connsiteX4" fmla="*/ 667940 w 1114426"/>
                    <a:gd name="connsiteY4" fmla="*/ 892970 h 892970"/>
                    <a:gd name="connsiteX5" fmla="*/ 446485 w 1114426"/>
                    <a:gd name="connsiteY5" fmla="*/ 892969 h 892970"/>
                    <a:gd name="connsiteX6" fmla="*/ 0 w 1114426"/>
                    <a:gd name="connsiteY6" fmla="*/ 446484 h 892970"/>
                    <a:gd name="connsiteX7" fmla="*/ 0 w 1114426"/>
                    <a:gd name="connsiteY7" fmla="*/ 446485 h 892970"/>
                    <a:gd name="connsiteX0" fmla="*/ 0 w 695622"/>
                    <a:gd name="connsiteY0" fmla="*/ 446485 h 892970"/>
                    <a:gd name="connsiteX1" fmla="*/ 446485 w 695622"/>
                    <a:gd name="connsiteY1" fmla="*/ 0 h 892970"/>
                    <a:gd name="connsiteX2" fmla="*/ 667941 w 695622"/>
                    <a:gd name="connsiteY2" fmla="*/ 0 h 892970"/>
                    <a:gd name="connsiteX3" fmla="*/ 667940 w 695622"/>
                    <a:gd name="connsiteY3" fmla="*/ 892970 h 892970"/>
                    <a:gd name="connsiteX4" fmla="*/ 446485 w 695622"/>
                    <a:gd name="connsiteY4" fmla="*/ 892969 h 892970"/>
                    <a:gd name="connsiteX5" fmla="*/ 0 w 695622"/>
                    <a:gd name="connsiteY5" fmla="*/ 446484 h 892970"/>
                    <a:gd name="connsiteX6" fmla="*/ 0 w 695622"/>
                    <a:gd name="connsiteY6" fmla="*/ 446485 h 892970"/>
                    <a:gd name="connsiteX0" fmla="*/ 0 w 682642"/>
                    <a:gd name="connsiteY0" fmla="*/ 446485 h 892970"/>
                    <a:gd name="connsiteX1" fmla="*/ 446485 w 682642"/>
                    <a:gd name="connsiteY1" fmla="*/ 0 h 892970"/>
                    <a:gd name="connsiteX2" fmla="*/ 667941 w 682642"/>
                    <a:gd name="connsiteY2" fmla="*/ 0 h 892970"/>
                    <a:gd name="connsiteX3" fmla="*/ 667940 w 682642"/>
                    <a:gd name="connsiteY3" fmla="*/ 892970 h 892970"/>
                    <a:gd name="connsiteX4" fmla="*/ 446485 w 682642"/>
                    <a:gd name="connsiteY4" fmla="*/ 892969 h 892970"/>
                    <a:gd name="connsiteX5" fmla="*/ 0 w 682642"/>
                    <a:gd name="connsiteY5" fmla="*/ 446484 h 892970"/>
                    <a:gd name="connsiteX6" fmla="*/ 0 w 682642"/>
                    <a:gd name="connsiteY6" fmla="*/ 446485 h 892970"/>
                    <a:gd name="connsiteX0" fmla="*/ 0 w 667941"/>
                    <a:gd name="connsiteY0" fmla="*/ 446485 h 892970"/>
                    <a:gd name="connsiteX1" fmla="*/ 446485 w 667941"/>
                    <a:gd name="connsiteY1" fmla="*/ 0 h 892970"/>
                    <a:gd name="connsiteX2" fmla="*/ 667941 w 667941"/>
                    <a:gd name="connsiteY2" fmla="*/ 0 h 892970"/>
                    <a:gd name="connsiteX3" fmla="*/ 667940 w 667941"/>
                    <a:gd name="connsiteY3" fmla="*/ 892970 h 892970"/>
                    <a:gd name="connsiteX4" fmla="*/ 446485 w 667941"/>
                    <a:gd name="connsiteY4" fmla="*/ 892969 h 892970"/>
                    <a:gd name="connsiteX5" fmla="*/ 0 w 667941"/>
                    <a:gd name="connsiteY5" fmla="*/ 446484 h 892970"/>
                    <a:gd name="connsiteX6" fmla="*/ 0 w 667941"/>
                    <a:gd name="connsiteY6" fmla="*/ 446485 h 892970"/>
                    <a:gd name="connsiteX0" fmla="*/ 0 w 667941"/>
                    <a:gd name="connsiteY0" fmla="*/ 446485 h 892970"/>
                    <a:gd name="connsiteX1" fmla="*/ 446485 w 667941"/>
                    <a:gd name="connsiteY1" fmla="*/ 0 h 892970"/>
                    <a:gd name="connsiteX2" fmla="*/ 667941 w 667941"/>
                    <a:gd name="connsiteY2" fmla="*/ 0 h 892970"/>
                    <a:gd name="connsiteX3" fmla="*/ 667940 w 667941"/>
                    <a:gd name="connsiteY3" fmla="*/ 892970 h 892970"/>
                    <a:gd name="connsiteX4" fmla="*/ 446485 w 667941"/>
                    <a:gd name="connsiteY4" fmla="*/ 892969 h 892970"/>
                    <a:gd name="connsiteX5" fmla="*/ 0 w 667941"/>
                    <a:gd name="connsiteY5" fmla="*/ 446484 h 892970"/>
                    <a:gd name="connsiteX6" fmla="*/ 0 w 667941"/>
                    <a:gd name="connsiteY6" fmla="*/ 446485 h 892970"/>
                    <a:gd name="connsiteX0" fmla="*/ 0 w 670340"/>
                    <a:gd name="connsiteY0" fmla="*/ 446485 h 892970"/>
                    <a:gd name="connsiteX1" fmla="*/ 446485 w 670340"/>
                    <a:gd name="connsiteY1" fmla="*/ 0 h 892970"/>
                    <a:gd name="connsiteX2" fmla="*/ 667941 w 670340"/>
                    <a:gd name="connsiteY2" fmla="*/ 0 h 892970"/>
                    <a:gd name="connsiteX3" fmla="*/ 667940 w 670340"/>
                    <a:gd name="connsiteY3" fmla="*/ 892970 h 892970"/>
                    <a:gd name="connsiteX4" fmla="*/ 446485 w 670340"/>
                    <a:gd name="connsiteY4" fmla="*/ 892969 h 892970"/>
                    <a:gd name="connsiteX5" fmla="*/ 0 w 670340"/>
                    <a:gd name="connsiteY5" fmla="*/ 446484 h 892970"/>
                    <a:gd name="connsiteX6" fmla="*/ 0 w 670340"/>
                    <a:gd name="connsiteY6" fmla="*/ 446485 h 892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0340" h="892970">
                      <a:moveTo>
                        <a:pt x="0" y="446485"/>
                      </a:moveTo>
                      <a:cubicBezTo>
                        <a:pt x="0" y="199898"/>
                        <a:pt x="199898" y="0"/>
                        <a:pt x="446485" y="0"/>
                      </a:cubicBezTo>
                      <a:lnTo>
                        <a:pt x="667941" y="0"/>
                      </a:lnTo>
                      <a:cubicBezTo>
                        <a:pt x="666750" y="851297"/>
                        <a:pt x="673892" y="29767"/>
                        <a:pt x="667940" y="892970"/>
                      </a:cubicBezTo>
                      <a:lnTo>
                        <a:pt x="446485" y="892969"/>
                      </a:lnTo>
                      <a:cubicBezTo>
                        <a:pt x="199898" y="892969"/>
                        <a:pt x="0" y="693071"/>
                        <a:pt x="0" y="446484"/>
                      </a:cubicBezTo>
                      <a:lnTo>
                        <a:pt x="0" y="44648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26"/>
                </a:p>
              </p:txBody>
            </p:sp>
          </p:grpSp>
        </p:grpSp>
      </p:grpSp>
      <p:sp>
        <p:nvSpPr>
          <p:cNvPr id="51" name="Rectangle 50"/>
          <p:cNvSpPr/>
          <p:nvPr/>
        </p:nvSpPr>
        <p:spPr>
          <a:xfrm>
            <a:off x="704539" y="1822637"/>
            <a:ext cx="3107807" cy="2916348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48" dirty="0"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2448" dirty="0" err="1">
                <a:latin typeface="Segoe UI" panose="020B0502040204020203" pitchFamily="34" charset="0"/>
                <a:cs typeface="Segoe UI" panose="020B0502040204020203" pitchFamily="34" charset="0"/>
              </a:rPr>
              <a:t>webview</a:t>
            </a:r>
            <a:r>
              <a:rPr lang="en-US" sz="2448" dirty="0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br>
              <a:rPr lang="en-US" sz="2448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48" dirty="0">
                <a:latin typeface="Segoe UI" panose="020B0502040204020203" pitchFamily="34" charset="0"/>
                <a:cs typeface="Segoe UI" panose="020B0502040204020203" pitchFamily="34" charset="0"/>
              </a:rPr>
              <a:t>Your JavaScript App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59735" y="4348446"/>
            <a:ext cx="2409140" cy="29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26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Cordova Plugin JS API</a:t>
            </a:r>
          </a:p>
        </p:txBody>
      </p:sp>
      <p:sp>
        <p:nvSpPr>
          <p:cNvPr id="58" name="Content Placeholder 4"/>
          <p:cNvSpPr txBox="1">
            <a:spLocks/>
          </p:cNvSpPr>
          <p:nvPr/>
        </p:nvSpPr>
        <p:spPr>
          <a:xfrm>
            <a:off x="4344888" y="1368491"/>
            <a:ext cx="7066062" cy="3594830"/>
          </a:xfrm>
          <a:prstGeom prst="rect">
            <a:avLst/>
          </a:prstGeom>
        </p:spPr>
        <p:txBody>
          <a:bodyPr/>
          <a:lstStyle>
            <a:lvl1pPr marL="336047" marR="0" indent="-336047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24" marR="0" indent="-236477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09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138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167" marR="0" indent="-224031" algn="l" defTabSz="91409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770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20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69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19" indent="-228525" algn="l" defTabSz="91409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2000"/>
              </a:lnSpc>
              <a:buNone/>
            </a:pPr>
            <a:r>
              <a:rPr lang="en-US" sz="2800" dirty="0">
                <a:solidFill>
                  <a:schemeClr val="tx1"/>
                </a:solidFill>
              </a:rPr>
              <a:t>Cordova apps are web applications that run inside a native application. 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12000"/>
              </a:lnSpc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spcBef>
                <a:spcPts val="816"/>
              </a:spcBef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Plugins </a:t>
            </a:r>
            <a:r>
              <a:rPr lang="en-US" sz="2800" dirty="0" smtClean="0">
                <a:solidFill>
                  <a:schemeClr val="tx1"/>
                </a:solidFill>
              </a:rPr>
              <a:t>provide a common JavaScript API to access device </a:t>
            </a:r>
            <a:r>
              <a:rPr lang="en-US" sz="2800" dirty="0" smtClean="0">
                <a:solidFill>
                  <a:schemeClr val="tx1"/>
                </a:solidFill>
              </a:rPr>
              <a:t>capabilities</a:t>
            </a:r>
          </a:p>
          <a:p>
            <a:pPr marL="0" indent="0">
              <a:spcBef>
                <a:spcPts val="816"/>
              </a:spcBef>
              <a:buNone/>
            </a:pPr>
            <a:endParaRPr lang="en-US" sz="2800" dirty="0" smtClean="0"/>
          </a:p>
          <a:p>
            <a:pPr marL="0" indent="0">
              <a:spcBef>
                <a:spcPts val="816"/>
              </a:spcBef>
              <a:buNone/>
            </a:pPr>
            <a:r>
              <a:rPr lang="en-US" sz="2800" dirty="0" smtClean="0"/>
              <a:t>A </a:t>
            </a:r>
            <a:r>
              <a:rPr lang="en-US" sz="2800" dirty="0"/>
              <a:t>plugin is a cross-platform Cordova library that accesses native code and device capabilities through a JavaScript interface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7027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Cordova</a:t>
            </a:r>
            <a:r>
              <a:rPr lang="es-ES" dirty="0" smtClean="0"/>
              <a:t> </a:t>
            </a:r>
            <a:r>
              <a:rPr lang="es-ES" dirty="0" err="1" smtClean="0"/>
              <a:t>Plugins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40072"/>
          </a:xfrm>
        </p:spPr>
        <p:txBody>
          <a:bodyPr/>
          <a:lstStyle/>
          <a:p>
            <a:r>
              <a:rPr lang="en-US" sz="3200" dirty="0"/>
              <a:t>All the main Cordova API features are implemented as </a:t>
            </a:r>
            <a:r>
              <a:rPr lang="en-US" sz="3200" dirty="0" smtClean="0"/>
              <a:t>plugins</a:t>
            </a:r>
          </a:p>
          <a:p>
            <a:endParaRPr lang="en-US" sz="1800" dirty="0"/>
          </a:p>
          <a:p>
            <a:r>
              <a:rPr lang="en-US" dirty="0" smtClean="0"/>
              <a:t>Many </a:t>
            </a:r>
            <a:r>
              <a:rPr lang="en-US" dirty="0"/>
              <a:t>others are </a:t>
            </a:r>
            <a:r>
              <a:rPr lang="en-US" dirty="0" smtClean="0"/>
              <a:t>available that enable </a:t>
            </a:r>
            <a:r>
              <a:rPr lang="en-US" dirty="0"/>
              <a:t>features </a:t>
            </a:r>
            <a:r>
              <a:rPr lang="en-US" dirty="0" smtClean="0"/>
              <a:t>such as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bar </a:t>
            </a:r>
            <a:r>
              <a:rPr lang="en-US" sz="3200" dirty="0"/>
              <a:t>code scanners, </a:t>
            </a:r>
            <a:endParaRPr lang="en-US" sz="3200" dirty="0" smtClean="0"/>
          </a:p>
          <a:p>
            <a:r>
              <a:rPr lang="en-US" sz="3200" dirty="0"/>
              <a:t>	</a:t>
            </a:r>
            <a:r>
              <a:rPr lang="en-US" sz="3200" dirty="0" smtClean="0"/>
              <a:t>NFC </a:t>
            </a:r>
            <a:r>
              <a:rPr lang="en-US" sz="3200" dirty="0" smtClean="0"/>
              <a:t>communication, </a:t>
            </a:r>
            <a:endParaRPr lang="en-US" sz="3200" dirty="0" smtClean="0"/>
          </a:p>
          <a:p>
            <a:r>
              <a:rPr lang="en-US" sz="3200" dirty="0"/>
              <a:t>	</a:t>
            </a:r>
            <a:r>
              <a:rPr lang="en-US" sz="3200" dirty="0" smtClean="0"/>
              <a:t>tailor </a:t>
            </a:r>
            <a:r>
              <a:rPr lang="en-US" sz="3200" dirty="0"/>
              <a:t>calendar </a:t>
            </a:r>
            <a:r>
              <a:rPr lang="en-US" sz="3200" dirty="0" smtClean="0"/>
              <a:t>interfaces... 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4000" dirty="0" smtClean="0"/>
              <a:t>R</a:t>
            </a:r>
            <a:r>
              <a:rPr lang="en-US" sz="4000" dirty="0" smtClean="0"/>
              <a:t>egistry </a:t>
            </a:r>
            <a:r>
              <a:rPr lang="en-US" sz="4000" dirty="0" smtClean="0"/>
              <a:t>of </a:t>
            </a:r>
            <a:r>
              <a:rPr lang="en-US" sz="4000" dirty="0"/>
              <a:t>available </a:t>
            </a:r>
            <a:r>
              <a:rPr lang="en-US" sz="4000" dirty="0" smtClean="0"/>
              <a:t>plugins</a:t>
            </a:r>
            <a:r>
              <a:rPr lang="en-US" sz="3600" dirty="0" smtClean="0"/>
              <a:t> </a:t>
            </a:r>
            <a:r>
              <a:rPr lang="en-US" sz="3600" dirty="0" smtClean="0">
                <a:hlinkClick r:id="rId2"/>
              </a:rPr>
              <a:t>http</a:t>
            </a:r>
            <a:r>
              <a:rPr lang="en-US" sz="3600" dirty="0">
                <a:hlinkClick r:id="rId2"/>
              </a:rPr>
              <a:t>://plugins.cordova.io/</a:t>
            </a:r>
            <a:r>
              <a:rPr lang="en-US" sz="3600" dirty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140124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Cordova</a:t>
            </a:r>
            <a:r>
              <a:rPr lang="es-ES" dirty="0" smtClean="0"/>
              <a:t> </a:t>
            </a:r>
            <a:r>
              <a:rPr lang="es-ES" dirty="0" err="1" smtClean="0"/>
              <a:t>Plugins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47867"/>
          </a:xfrm>
        </p:spPr>
        <p:txBody>
          <a:bodyPr/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/>
              <a:t>Single </a:t>
            </a:r>
            <a:r>
              <a:rPr lang="en-US" dirty="0"/>
              <a:t>JavaScript </a:t>
            </a:r>
            <a:r>
              <a:rPr lang="en-US" dirty="0" smtClean="0"/>
              <a:t>interface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/>
              <a:t>Corresponding </a:t>
            </a:r>
            <a:r>
              <a:rPr lang="en-US" dirty="0"/>
              <a:t>native code libraries for each supported platform.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essence this hides the various native code implementations behind a common JavaScript interface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415171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Adding</a:t>
            </a:r>
            <a:r>
              <a:rPr lang="es-ES" dirty="0" smtClean="0"/>
              <a:t> a </a:t>
            </a:r>
            <a:r>
              <a:rPr lang="es-ES" dirty="0" err="1" smtClean="0"/>
              <a:t>plugin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645"/>
          </a:xfrm>
        </p:spPr>
        <p:txBody>
          <a:bodyPr/>
          <a:lstStyle/>
          <a:p>
            <a:r>
              <a:rPr lang="en-US" dirty="0"/>
              <a:t>Use the Visual Studio configuration </a:t>
            </a:r>
            <a:r>
              <a:rPr lang="en-US" dirty="0" smtClean="0"/>
              <a:t>designer</a:t>
            </a:r>
            <a:r>
              <a:rPr lang="en-US" sz="3200" dirty="0" smtClean="0"/>
              <a:t>. </a:t>
            </a:r>
            <a:endParaRPr lang="en-US" sz="3200" dirty="0"/>
          </a:p>
        </p:txBody>
      </p:sp>
      <p:pic>
        <p:nvPicPr>
          <p:cNvPr id="4" name="Picture 3" descr="Adding a plugi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" y="2088842"/>
            <a:ext cx="7741920" cy="408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846398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Cordova</a:t>
            </a:r>
            <a:r>
              <a:rPr lang="es-ES" dirty="0" smtClean="0"/>
              <a:t> </a:t>
            </a:r>
            <a:r>
              <a:rPr lang="es-ES" dirty="0" err="1" smtClean="0"/>
              <a:t>Plugins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141126"/>
          </a:xfrm>
        </p:spPr>
        <p:txBody>
          <a:bodyPr/>
          <a:lstStyle/>
          <a:p>
            <a:r>
              <a:rPr lang="en-US" dirty="0"/>
              <a:t>The plugin also updates the platform manifest to enable device capabilities. </a:t>
            </a:r>
          </a:p>
          <a:p>
            <a:r>
              <a:rPr lang="en-US" dirty="0"/>
              <a:t>Not all plugins are supported or needed on all device platforms.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95061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plugin parameters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13712"/>
          </a:xfrm>
        </p:spPr>
        <p:txBody>
          <a:bodyPr/>
          <a:lstStyle/>
          <a:p>
            <a:r>
              <a:rPr lang="en-US" dirty="0"/>
              <a:t>After adding a plugin using the configuration designer, you can configure parameters by editing the config.xml file </a:t>
            </a:r>
          </a:p>
        </p:txBody>
      </p:sp>
      <p:sp>
        <p:nvSpPr>
          <p:cNvPr id="4" name="Rectangle 3"/>
          <p:cNvSpPr/>
          <p:nvPr/>
        </p:nvSpPr>
        <p:spPr>
          <a:xfrm>
            <a:off x="2295525" y="3649435"/>
            <a:ext cx="87249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vs:plugin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name="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com.phonegap.plugins.facebookconnect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 version="0.8.1"&gt;</a:t>
            </a:r>
            <a:endParaRPr lang="en-US" sz="28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name="APP_ID" value="12345678" /&gt;</a:t>
            </a:r>
            <a:endParaRPr lang="en-US" sz="28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name="APP_NAME" value="My Facebook App" /&gt;</a:t>
            </a:r>
            <a:endParaRPr lang="en-US" sz="28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vs:plugin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US" sz="2800" dirty="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70503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SVID_White_16x9_2012-08-18">
  <a:themeElements>
    <a:clrScheme name="Custom 9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442359"/>
      </a:accent1>
      <a:accent2>
        <a:srgbClr val="68217A"/>
      </a:accent2>
      <a:accent3>
        <a:srgbClr val="55C5E9"/>
      </a:accent3>
      <a:accent4>
        <a:srgbClr val="0072C6"/>
      </a:accent4>
      <a:accent5>
        <a:srgbClr val="7FBA00"/>
      </a:accent5>
      <a:accent6>
        <a:srgbClr val="BAD80A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2_White with Consolas font for code slides">
  <a:themeElements>
    <a:clrScheme name="Custom 12">
      <a:dk1>
        <a:srgbClr val="292929"/>
      </a:dk1>
      <a:lt1>
        <a:srgbClr val="FFFFFF"/>
      </a:lt1>
      <a:dk2>
        <a:srgbClr val="5F5F5F"/>
      </a:dk2>
      <a:lt2>
        <a:srgbClr val="DDDDDD"/>
      </a:lt2>
      <a:accent1>
        <a:srgbClr val="FFBE00"/>
      </a:accent1>
      <a:accent2>
        <a:srgbClr val="00AEEF"/>
      </a:accent2>
      <a:accent3>
        <a:srgbClr val="910091"/>
      </a:accent3>
      <a:accent4>
        <a:srgbClr val="00A600"/>
      </a:accent4>
      <a:accent5>
        <a:srgbClr val="FF0000"/>
      </a:accent5>
      <a:accent6>
        <a:srgbClr val="0071BC"/>
      </a:accent6>
      <a:hlink>
        <a:srgbClr val="0000A6"/>
      </a:hlink>
      <a:folHlink>
        <a:srgbClr val="0071BC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gradFill>
              <a:gsLst>
                <a:gs pos="417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5_Titles &amp; Breakers">
  <a:themeElements>
    <a:clrScheme name="Connect(); Event">
      <a:dk1>
        <a:srgbClr val="616161"/>
      </a:dk1>
      <a:lt1>
        <a:srgbClr val="2BB8EB"/>
      </a:lt1>
      <a:dk2>
        <a:srgbClr val="293780"/>
      </a:dk2>
      <a:lt2>
        <a:srgbClr val="682A7A"/>
      </a:lt2>
      <a:accent1>
        <a:srgbClr val="E51489"/>
      </a:accent1>
      <a:accent2>
        <a:srgbClr val="E1222A"/>
      </a:accent2>
      <a:accent3>
        <a:srgbClr val="F58720"/>
      </a:accent3>
      <a:accent4>
        <a:srgbClr val="F8B417"/>
      </a:accent4>
      <a:accent5>
        <a:srgbClr val="80B841"/>
      </a:accent5>
      <a:accent6>
        <a:srgbClr val="029C49"/>
      </a:accent6>
      <a:hlink>
        <a:srgbClr val="00AD8F"/>
      </a:hlink>
      <a:folHlink>
        <a:srgbClr val="6162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_TechEd 2014 Dk Blue">
  <a:themeElements>
    <a:clrScheme name="TechEd 2014 Dark template">
      <a:dk1>
        <a:srgbClr val="000000"/>
      </a:dk1>
      <a:lt1>
        <a:srgbClr val="FFFFFF"/>
      </a:lt1>
      <a:dk2>
        <a:srgbClr val="002050"/>
      </a:dk2>
      <a:lt2>
        <a:srgbClr val="00BCF2"/>
      </a:lt2>
      <a:accent1>
        <a:srgbClr val="0072C6"/>
      </a:accent1>
      <a:accent2>
        <a:srgbClr val="7FBA00"/>
      </a:accent2>
      <a:accent3>
        <a:srgbClr val="DC3C00"/>
      </a:accent3>
      <a:accent4>
        <a:srgbClr val="68217A"/>
      </a:accent4>
      <a:accent5>
        <a:srgbClr val="009E49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2014_Template.potx" id="{95E3EB79-C98D-48EC-837A-72F77512253C}" vid="{482A9A90-448C-4DC9-8D68-B61A5FDF0B46}"/>
    </a:ext>
  </a:extLst>
</a:theme>
</file>

<file path=ppt/theme/theme13.xml><?xml version="1.0" encoding="utf-8"?>
<a:theme xmlns:a="http://schemas.openxmlformats.org/drawingml/2006/main" name="2_5-30536_Build_2014_Breakout_Template_White_16x9">
  <a:themeElements>
    <a:clrScheme name="Build 2014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9B4F96"/>
      </a:accent3>
      <a:accent4>
        <a:srgbClr val="7FBA00"/>
      </a:accent4>
      <a:accent5>
        <a:srgbClr val="FF8C00"/>
      </a:accent5>
      <a:accent6>
        <a:srgbClr val="00D8CC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4_Template.potx" id="{39E59A6A-D504-4212-89A7-01891365F18E}" vid="{A4136940-2F30-4F5C-9ED6-88F2C49C1AE1}"/>
    </a:ext>
  </a:extLst>
</a:theme>
</file>

<file path=ppt/theme/theme14.xml><?xml version="1.0" encoding="utf-8"?>
<a:theme xmlns:a="http://schemas.openxmlformats.org/drawingml/2006/main" name="1_MSVID_White_16x9_2012-08-18">
  <a:themeElements>
    <a:clrScheme name="Custom 9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442359"/>
      </a:accent1>
      <a:accent2>
        <a:srgbClr val="68217A"/>
      </a:accent2>
      <a:accent3>
        <a:srgbClr val="55C5E9"/>
      </a:accent3>
      <a:accent4>
        <a:srgbClr val="0072C6"/>
      </a:accent4>
      <a:accent5>
        <a:srgbClr val="7FBA00"/>
      </a:accent5>
      <a:accent6>
        <a:srgbClr val="BAD80A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15.xml><?xml version="1.0" encoding="utf-8"?>
<a:theme xmlns:a="http://schemas.openxmlformats.org/drawingml/2006/main" name="1_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NA_Template_with_TechEd Europe_r03.potx" id="{D1757E1E-F62B-43A3-BA2B-231531828368}" vid="{DB3EECF5-125C-46BC-AC50-75EC4FF82334}"/>
    </a:ext>
  </a:extLst>
</a:theme>
</file>

<file path=ppt/theme/theme16.xml><?xml version="1.0" encoding="utf-8"?>
<a:theme xmlns:a="http://schemas.openxmlformats.org/drawingml/2006/main" name="2_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NA_Template_with_TechEd Europe_r03.potx" id="{D1757E1E-F62B-43A3-BA2B-231531828368}" vid="{DB3EECF5-125C-46BC-AC50-75EC4FF82334}"/>
    </a:ext>
  </a:extLst>
</a:theme>
</file>

<file path=ppt/theme/theme17.xml><?xml version="1.0" encoding="utf-8"?>
<a:theme xmlns:a="http://schemas.openxmlformats.org/drawingml/2006/main" name="3_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NA_Template_with_TechEd Europe_r03.potx" id="{D1757E1E-F62B-43A3-BA2B-231531828368}" vid="{DB3EECF5-125C-46BC-AC50-75EC4FF82334}"/>
    </a:ext>
  </a:extLst>
</a:theme>
</file>

<file path=ppt/theme/theme18.xml><?xml version="1.0" encoding="utf-8"?>
<a:theme xmlns:a="http://schemas.openxmlformats.org/drawingml/2006/main" name="4_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NA_Template_with_TechEd Europe_r03.potx" id="{D1757E1E-F62B-43A3-BA2B-231531828368}" vid="{DB3EECF5-125C-46BC-AC50-75EC4FF82334}"/>
    </a:ext>
  </a:extLst>
</a:theme>
</file>

<file path=ppt/theme/theme19.xml><?xml version="1.0" encoding="utf-8"?>
<a:theme xmlns:a="http://schemas.openxmlformats.org/drawingml/2006/main" name="5_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NA_Template_with_TechEd Europe_r03.potx" id="{D1757E1E-F62B-43A3-BA2B-231531828368}" vid="{DB3EECF5-125C-46BC-AC50-75EC4FF82334}"/>
    </a:ext>
  </a:extLst>
</a:theme>
</file>

<file path=ppt/theme/theme2.xml><?xml version="1.0" encoding="utf-8"?>
<a:theme xmlns:a="http://schemas.openxmlformats.org/drawingml/2006/main" name="Titles &amp; Breakers">
  <a:themeElements>
    <a:clrScheme name="Connect(); Event">
      <a:dk1>
        <a:srgbClr val="616161"/>
      </a:dk1>
      <a:lt1>
        <a:srgbClr val="2BB8EB"/>
      </a:lt1>
      <a:dk2>
        <a:srgbClr val="293780"/>
      </a:dk2>
      <a:lt2>
        <a:srgbClr val="682A7A"/>
      </a:lt2>
      <a:accent1>
        <a:srgbClr val="E51489"/>
      </a:accent1>
      <a:accent2>
        <a:srgbClr val="E1222A"/>
      </a:accent2>
      <a:accent3>
        <a:srgbClr val="F58720"/>
      </a:accent3>
      <a:accent4>
        <a:srgbClr val="F8B417"/>
      </a:accent4>
      <a:accent5>
        <a:srgbClr val="80B841"/>
      </a:accent5>
      <a:accent6>
        <a:srgbClr val="029C49"/>
      </a:accent6>
      <a:hlink>
        <a:srgbClr val="00AD8F"/>
      </a:hlink>
      <a:folHlink>
        <a:srgbClr val="6162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0.xml><?xml version="1.0" encoding="utf-8"?>
<a:theme xmlns:a="http://schemas.openxmlformats.org/drawingml/2006/main" name="6_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NA_Template_with_TechEd Europe_r03.potx" id="{D1757E1E-F62B-43A3-BA2B-231531828368}" vid="{DB3EECF5-125C-46BC-AC50-75EC4FF82334}"/>
    </a:ext>
  </a:extLst>
</a:theme>
</file>

<file path=ppt/theme/theme21.xml><?xml version="1.0" encoding="utf-8"?>
<a:theme xmlns:a="http://schemas.openxmlformats.org/drawingml/2006/main" name="7_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NA_Template_with_TechEd Europe_r03.potx" id="{D1757E1E-F62B-43A3-BA2B-231531828368}" vid="{DB3EECF5-125C-46BC-AC50-75EC4FF82334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5-30536_Build_2014_Breakout_Template_White_16x9">
  <a:themeElements>
    <a:clrScheme name="Build 2014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9B4F96"/>
      </a:accent3>
      <a:accent4>
        <a:srgbClr val="7FBA00"/>
      </a:accent4>
      <a:accent5>
        <a:srgbClr val="FF8C00"/>
      </a:accent5>
      <a:accent6>
        <a:srgbClr val="00D8CC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4_Template.potx" id="{39E59A6A-D504-4212-89A7-01891365F18E}" vid="{A4136940-2F30-4F5C-9ED6-88F2C49C1AE1}"/>
    </a:ext>
  </a:extLst>
</a:theme>
</file>

<file path=ppt/theme/theme4.xml><?xml version="1.0" encoding="utf-8"?>
<a:theme xmlns:a="http://schemas.openxmlformats.org/drawingml/2006/main" name="Generic Content">
  <a:themeElements>
    <a:clrScheme name="Connect(); Event">
      <a:dk1>
        <a:srgbClr val="616161"/>
      </a:dk1>
      <a:lt1>
        <a:srgbClr val="2BB8EB"/>
      </a:lt1>
      <a:dk2>
        <a:srgbClr val="293780"/>
      </a:dk2>
      <a:lt2>
        <a:srgbClr val="682A7A"/>
      </a:lt2>
      <a:accent1>
        <a:srgbClr val="E51489"/>
      </a:accent1>
      <a:accent2>
        <a:srgbClr val="E1222A"/>
      </a:accent2>
      <a:accent3>
        <a:srgbClr val="F58720"/>
      </a:accent3>
      <a:accent4>
        <a:srgbClr val="F8B417"/>
      </a:accent4>
      <a:accent5>
        <a:srgbClr val="80B841"/>
      </a:accent5>
      <a:accent6>
        <a:srgbClr val="029C49"/>
      </a:accent6>
      <a:hlink>
        <a:srgbClr val="00AD8F"/>
      </a:hlink>
      <a:folHlink>
        <a:srgbClr val="61625E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Titles &amp; Breakers">
  <a:themeElements>
    <a:clrScheme name="Connect(); Event">
      <a:dk1>
        <a:srgbClr val="616161"/>
      </a:dk1>
      <a:lt1>
        <a:srgbClr val="2BB8EB"/>
      </a:lt1>
      <a:dk2>
        <a:srgbClr val="293780"/>
      </a:dk2>
      <a:lt2>
        <a:srgbClr val="682A7A"/>
      </a:lt2>
      <a:accent1>
        <a:srgbClr val="E51489"/>
      </a:accent1>
      <a:accent2>
        <a:srgbClr val="E1222A"/>
      </a:accent2>
      <a:accent3>
        <a:srgbClr val="F58720"/>
      </a:accent3>
      <a:accent4>
        <a:srgbClr val="F8B417"/>
      </a:accent4>
      <a:accent5>
        <a:srgbClr val="80B841"/>
      </a:accent5>
      <a:accent6>
        <a:srgbClr val="029C49"/>
      </a:accent6>
      <a:hlink>
        <a:srgbClr val="00AD8F"/>
      </a:hlink>
      <a:folHlink>
        <a:srgbClr val="6162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Titles &amp; Breakers">
  <a:themeElements>
    <a:clrScheme name="Connect(); Event">
      <a:dk1>
        <a:srgbClr val="616161"/>
      </a:dk1>
      <a:lt1>
        <a:srgbClr val="2BB8EB"/>
      </a:lt1>
      <a:dk2>
        <a:srgbClr val="293780"/>
      </a:dk2>
      <a:lt2>
        <a:srgbClr val="682A7A"/>
      </a:lt2>
      <a:accent1>
        <a:srgbClr val="E51489"/>
      </a:accent1>
      <a:accent2>
        <a:srgbClr val="E1222A"/>
      </a:accent2>
      <a:accent3>
        <a:srgbClr val="F58720"/>
      </a:accent3>
      <a:accent4>
        <a:srgbClr val="F8B417"/>
      </a:accent4>
      <a:accent5>
        <a:srgbClr val="80B841"/>
      </a:accent5>
      <a:accent6>
        <a:srgbClr val="029C49"/>
      </a:accent6>
      <a:hlink>
        <a:srgbClr val="00AD8F"/>
      </a:hlink>
      <a:folHlink>
        <a:srgbClr val="6162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3_Titles &amp; Breakers">
  <a:themeElements>
    <a:clrScheme name="Connect(); Event">
      <a:dk1>
        <a:srgbClr val="616161"/>
      </a:dk1>
      <a:lt1>
        <a:srgbClr val="2BB8EB"/>
      </a:lt1>
      <a:dk2>
        <a:srgbClr val="293780"/>
      </a:dk2>
      <a:lt2>
        <a:srgbClr val="682A7A"/>
      </a:lt2>
      <a:accent1>
        <a:srgbClr val="E51489"/>
      </a:accent1>
      <a:accent2>
        <a:srgbClr val="E1222A"/>
      </a:accent2>
      <a:accent3>
        <a:srgbClr val="F58720"/>
      </a:accent3>
      <a:accent4>
        <a:srgbClr val="F8B417"/>
      </a:accent4>
      <a:accent5>
        <a:srgbClr val="80B841"/>
      </a:accent5>
      <a:accent6>
        <a:srgbClr val="029C49"/>
      </a:accent6>
      <a:hlink>
        <a:srgbClr val="00AD8F"/>
      </a:hlink>
      <a:folHlink>
        <a:srgbClr val="6162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4_Titles &amp; Breakers">
  <a:themeElements>
    <a:clrScheme name="Connect(); Event">
      <a:dk1>
        <a:srgbClr val="616161"/>
      </a:dk1>
      <a:lt1>
        <a:srgbClr val="2BB8EB"/>
      </a:lt1>
      <a:dk2>
        <a:srgbClr val="293780"/>
      </a:dk2>
      <a:lt2>
        <a:srgbClr val="682A7A"/>
      </a:lt2>
      <a:accent1>
        <a:srgbClr val="E51489"/>
      </a:accent1>
      <a:accent2>
        <a:srgbClr val="E1222A"/>
      </a:accent2>
      <a:accent3>
        <a:srgbClr val="F58720"/>
      </a:accent3>
      <a:accent4>
        <a:srgbClr val="F8B417"/>
      </a:accent4>
      <a:accent5>
        <a:srgbClr val="80B841"/>
      </a:accent5>
      <a:accent6>
        <a:srgbClr val="029C49"/>
      </a:accent6>
      <a:hlink>
        <a:srgbClr val="00AD8F"/>
      </a:hlink>
      <a:folHlink>
        <a:srgbClr val="6162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2_ScottHa Content">
  <a:themeElements>
    <a:clrScheme name="Connect(); Event">
      <a:dk1>
        <a:srgbClr val="616161"/>
      </a:dk1>
      <a:lt1>
        <a:srgbClr val="2BB8EB"/>
      </a:lt1>
      <a:dk2>
        <a:srgbClr val="293780"/>
      </a:dk2>
      <a:lt2>
        <a:srgbClr val="682A7A"/>
      </a:lt2>
      <a:accent1>
        <a:srgbClr val="E51489"/>
      </a:accent1>
      <a:accent2>
        <a:srgbClr val="E1222A"/>
      </a:accent2>
      <a:accent3>
        <a:srgbClr val="F58720"/>
      </a:accent3>
      <a:accent4>
        <a:srgbClr val="F8B417"/>
      </a:accent4>
      <a:accent5>
        <a:srgbClr val="80B841"/>
      </a:accent5>
      <a:accent6>
        <a:srgbClr val="029C49"/>
      </a:accent6>
      <a:hlink>
        <a:srgbClr val="00AD8F"/>
      </a:hlink>
      <a:folHlink>
        <a:srgbClr val="61625E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571F449AFDD9449A0AA1AAC78DA412" ma:contentTypeVersion="1" ma:contentTypeDescription="Create a new document." ma:contentTypeScope="" ma:versionID="bcfce2c6cc026ce10f23ebf14dc3531a">
  <xsd:schema xmlns:xsd="http://www.w3.org/2001/XMLSchema" xmlns:xs="http://www.w3.org/2001/XMLSchema" xmlns:p="http://schemas.microsoft.com/office/2006/metadata/properties" xmlns:ns2="726b8fdb-8854-4512-bfeb-a28d72213e8e" targetNamespace="http://schemas.microsoft.com/office/2006/metadata/properties" ma:root="true" ma:fieldsID="c419650568af89ff00c64719acc09564" ns2:_="">
    <xsd:import namespace="726b8fdb-8854-4512-bfeb-a28d72213e8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6b8fdb-8854-4512-bfeb-a28d72213e8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0279DFC-137A-43FD-AAEF-5DFE9BB16644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26b8fdb-8854-4512-bfeb-a28d72213e8e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5BBA9E3-918A-4A3E-8295-E7A9E7FFFC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6b8fdb-8854-4512-bfeb-a28d72213e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64F8AF-85F4-435E-8394-295A765E05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5540</TotalTime>
  <Words>379</Words>
  <Application>Microsoft Office PowerPoint</Application>
  <PresentationFormat>Widescreen</PresentationFormat>
  <Paragraphs>91</Paragraphs>
  <Slides>16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16</vt:i4>
      </vt:variant>
    </vt:vector>
  </HeadingPairs>
  <TitlesOfParts>
    <vt:vector size="50" baseType="lpstr">
      <vt:lpstr>Arial</vt:lpstr>
      <vt:lpstr>Avenir LT Pro 45 Book</vt:lpstr>
      <vt:lpstr>Calibri</vt:lpstr>
      <vt:lpstr>Consolas</vt:lpstr>
      <vt:lpstr>Helvetica35-Thin</vt:lpstr>
      <vt:lpstr>Lucida Grande</vt:lpstr>
      <vt:lpstr>ＭＳ Ｐゴシック</vt:lpstr>
      <vt:lpstr>Segoe</vt:lpstr>
      <vt:lpstr>Segoe UI</vt:lpstr>
      <vt:lpstr>Segoe UI Light</vt:lpstr>
      <vt:lpstr>Segoe ui light (Headings)</vt:lpstr>
      <vt:lpstr>Times New Roman</vt:lpstr>
      <vt:lpstr>Wingdings</vt:lpstr>
      <vt:lpstr>MSVID_White_16x9_2012-08-18</vt:lpstr>
      <vt:lpstr>Titles &amp; Breakers</vt:lpstr>
      <vt:lpstr>1_5-30536_Build_2014_Breakout_Template_White_16x9</vt:lpstr>
      <vt:lpstr>Generic Content</vt:lpstr>
      <vt:lpstr>1_Titles &amp; Breakers</vt:lpstr>
      <vt:lpstr>2_Titles &amp; Breakers</vt:lpstr>
      <vt:lpstr>3_Titles &amp; Breakers</vt:lpstr>
      <vt:lpstr>4_Titles &amp; Breakers</vt:lpstr>
      <vt:lpstr>2_ScottHa Content</vt:lpstr>
      <vt:lpstr>2_White with Consolas font for code slides</vt:lpstr>
      <vt:lpstr>5_Titles &amp; Breakers</vt:lpstr>
      <vt:lpstr>1_TechEd 2014 Dk Blue</vt:lpstr>
      <vt:lpstr>2_5-30536_Build_2014_Breakout_Template_White_16x9</vt:lpstr>
      <vt:lpstr>1_MSVID_White_16x9_2012-08-18</vt:lpstr>
      <vt:lpstr>1_TEE14 Speaker PPT Template</vt:lpstr>
      <vt:lpstr>2_TEE14 Speaker PPT Template</vt:lpstr>
      <vt:lpstr>3_TEE14 Speaker PPT Template</vt:lpstr>
      <vt:lpstr>4_TEE14 Speaker PPT Template</vt:lpstr>
      <vt:lpstr>5_TEE14 Speaker PPT Template</vt:lpstr>
      <vt:lpstr>6_TEE14 Speaker PPT Template</vt:lpstr>
      <vt:lpstr>7_TEE14 Speaker PPT Template</vt:lpstr>
      <vt:lpstr>Extending Cordova with Plugins</vt:lpstr>
      <vt:lpstr>PowerPoint Presentation</vt:lpstr>
      <vt:lpstr>Talking Points</vt:lpstr>
      <vt:lpstr>Cordova Plugins JS API</vt:lpstr>
      <vt:lpstr>Cordova Plugins</vt:lpstr>
      <vt:lpstr>Cordova Plugins</vt:lpstr>
      <vt:lpstr>Adding a plugin</vt:lpstr>
      <vt:lpstr>Cordova Plugins</vt:lpstr>
      <vt:lpstr>Configuring plugin parameters </vt:lpstr>
      <vt:lpstr>List of plugins available in the configuration designer </vt:lpstr>
      <vt:lpstr>Extending a custom plugin </vt:lpstr>
      <vt:lpstr>Demo Plugins</vt:lpstr>
      <vt:lpstr>PowerPoint Presentation</vt:lpstr>
      <vt:lpstr>PowerPoint Presentation</vt:lpstr>
      <vt:lpstr>PowerPoint Presentation</vt:lpstr>
      <vt:lpstr>Related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Andoni Arroyo</dc:creator>
  <cp:lastModifiedBy>Alex Casquete</cp:lastModifiedBy>
  <cp:revision>378</cp:revision>
  <dcterms:created xsi:type="dcterms:W3CDTF">2014-08-13T11:39:43Z</dcterms:created>
  <dcterms:modified xsi:type="dcterms:W3CDTF">2015-05-14T06:32:37Z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0x0101009C571F449AFDD9449A0AA1AAC78DA412</vt:lpwstr>
  </property>
</Properties>
</file>